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60" r:id="rId4"/>
    <p:sldId id="264" r:id="rId5"/>
    <p:sldId id="259" r:id="rId6"/>
    <p:sldId id="263" r:id="rId7"/>
    <p:sldId id="261" r:id="rId8"/>
    <p:sldId id="262" r:id="rId9"/>
    <p:sldId id="265" r:id="rId10"/>
  </p:sldIdLst>
  <p:sldSz cx="9601200" cy="7315200"/>
  <p:notesSz cx="9144000" cy="6858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Quicksand Light" panose="02070303000000060000" pitchFamily="18" charset="0"/>
      <p:regular r:id="rId13"/>
    </p:embeddedFont>
    <p:embeddedFont>
      <p:font typeface="Bohemienne" panose="02000506000000020004" pitchFamily="50" charset="0"/>
      <p:regular r:id="rId14"/>
    </p:embeddedFont>
    <p:embeddedFont>
      <p:font typeface="MJIllBeThereForYou" panose="02000603000000000000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Janda Manatee Bubble" panose="02000506000000020004" pitchFamily="2" charset="0"/>
      <p:regular r:id="rId20"/>
    </p:embeddedFont>
    <p:embeddedFont>
      <p:font typeface="MJLikeReallyThough" panose="02000603000000000000" pitchFamily="2" charset="0"/>
      <p:regular r:id="rId21"/>
    </p:embeddedFont>
    <p:embeddedFont>
      <p:font typeface="Quicksand Book" panose="02070303000000060000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34" y="67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0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4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0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4C5-1453-4E23-B1DE-FC938812417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4CA6-67D7-483B-BCFB-6020296B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11004"/>
            <a:ext cx="4210812" cy="4297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4342" y="3302097"/>
            <a:ext cx="326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y weekly </a:t>
            </a:r>
            <a:br>
              <a:rPr lang="en-US" sz="3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spelling</a:t>
            </a:r>
            <a:endParaRPr lang="en-US" sz="36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8902" y="111354"/>
            <a:ext cx="314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My Spelling List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829" y="3472934"/>
            <a:ext cx="176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Quicksand Light" panose="02070303000000060000" pitchFamily="18" charset="0"/>
              </a:rPr>
              <a:t>glue spelling list here!</a:t>
            </a:r>
            <a:endParaRPr lang="en-US" sz="1400" dirty="0">
              <a:latin typeface="Quicksand Light" panose="02070303000000060000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776" y="6069106"/>
            <a:ext cx="361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2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26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Monday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32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Tuesday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330810"/>
            <a:ext cx="314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Ghost Word Monday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32" y="786384"/>
            <a:ext cx="3436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Write your spelling words in white crayon. Once you are finished, take a Crayola marker and color over the blank page.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1052" y="293981"/>
            <a:ext cx="314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Text it out Tuesday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89" y="854030"/>
            <a:ext cx="5301622" cy="6784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48444" y="749555"/>
            <a:ext cx="3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Write funny text messages to Mrs. Boston using </a:t>
            </a:r>
            <a:r>
              <a:rPr lang="en-US" sz="1000" b="1" dirty="0" smtClean="0">
                <a:latin typeface="Quicksand Light" panose="02070303000000060000" pitchFamily="18" charset="0"/>
              </a:rPr>
              <a:t>all</a:t>
            </a:r>
            <a:r>
              <a:rPr lang="en-US" sz="1000" dirty="0" smtClean="0">
                <a:latin typeface="Quicksand Light" panose="02070303000000060000" pitchFamily="18" charset="0"/>
              </a:rPr>
              <a:t> of your spelling words.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4291" y="1969186"/>
            <a:ext cx="3412966" cy="4568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3602" y="51303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Wednesday</a:t>
            </a:r>
            <a:endParaRPr lang="en-US" sz="16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9343" y="497641"/>
            <a:ext cx="106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Thursday</a:t>
            </a:r>
            <a:endParaRPr lang="en-US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7" y="328364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Wacky Word Wednesday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32" y="786384"/>
            <a:ext cx="3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Write your spelling words as objects that match the theme of the image below!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3100" y="309330"/>
            <a:ext cx="360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Tic-Tac-Toe Thursday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8444" y="749555"/>
            <a:ext cx="3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Choose 2 of the trickiest words for you to spell and play 2 rounds of tic-tac-toe with a partner.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5" y="1124938"/>
            <a:ext cx="3624269" cy="600707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6652277" y="1611258"/>
            <a:ext cx="1434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07007" y="1611257"/>
            <a:ext cx="6169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69692" y="2281368"/>
            <a:ext cx="2852204" cy="3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769695" y="3256676"/>
            <a:ext cx="2852201" cy="35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652277" y="4535736"/>
            <a:ext cx="1434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07007" y="4535735"/>
            <a:ext cx="6169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769692" y="5205846"/>
            <a:ext cx="2852204" cy="3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769695" y="6181154"/>
            <a:ext cx="2852201" cy="35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9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3602" y="51303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Wednesday</a:t>
            </a:r>
            <a:endParaRPr lang="en-US" sz="16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9343" y="497641"/>
            <a:ext cx="106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Thursday</a:t>
            </a:r>
            <a:endParaRPr lang="en-US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7" y="328364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Wacky Word Wednesday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32" y="786384"/>
            <a:ext cx="3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Write your spelling words as objects that match the theme of the image below!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3100" y="309330"/>
            <a:ext cx="360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Tic-Tac-Toe Thursday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8444" y="749555"/>
            <a:ext cx="3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Choose 2 of the trickiest words for you to spell and play 2 rounds of tic-tac-toe with a partner.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52277" y="1611258"/>
            <a:ext cx="1434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07007" y="1611257"/>
            <a:ext cx="6169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69692" y="2281368"/>
            <a:ext cx="2852204" cy="3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769695" y="3256676"/>
            <a:ext cx="2852201" cy="35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652277" y="4535736"/>
            <a:ext cx="1434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07007" y="4535735"/>
            <a:ext cx="6169" cy="238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769692" y="5205846"/>
            <a:ext cx="2852204" cy="3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769695" y="6181154"/>
            <a:ext cx="2852201" cy="35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" y="986439"/>
            <a:ext cx="4207091" cy="60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26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Friday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32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Test!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1732" y="330810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Fluency Friday!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32" y="786384"/>
            <a:ext cx="3436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Read your words in your thought bubble, read them to a partner, then read them to Mrs. Boston!</a:t>
            </a:r>
          </a:p>
          <a:p>
            <a:pPr algn="ctr"/>
            <a:endParaRPr lang="en-US" sz="1000" dirty="0">
              <a:latin typeface="Quicksand Light" panose="02070303000000060000" pitchFamily="18" charset="0"/>
            </a:endParaRPr>
          </a:p>
          <a:p>
            <a:pPr algn="ctr"/>
            <a:r>
              <a:rPr lang="en-US" sz="1000" dirty="0" smtClean="0">
                <a:latin typeface="Quicksand Light" panose="02070303000000060000" pitchFamily="18" charset="0"/>
              </a:rPr>
              <a:t>When you are finished, review the spelling of your words and get ready for your spelling test!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6783" y="1131611"/>
            <a:ext cx="4093853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2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3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4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5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6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7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8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9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10 .__________________________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Total Words Mastered___________</a:t>
            </a:r>
            <a:endParaRPr lang="en-US" sz="1400" dirty="0">
              <a:latin typeface="Quicksand Book" panose="02070303000000060000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8364" y="389353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test!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4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1732" y="330810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Lists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6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Teacher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6783" y="389353"/>
            <a:ext cx="505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Pre-test!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3236" y="481686"/>
            <a:ext cx="98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pre-test</a:t>
            </a:r>
            <a:endParaRPr lang="en-US" sz="16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64" y="965054"/>
            <a:ext cx="3436604" cy="3046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1. happen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2. lesson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3. middle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4. pretty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5. puddle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6. balloon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7. ladder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8. worry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9. traffic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Quicksand Light" panose="02070303000000060000" pitchFamily="18" charset="0"/>
              </a:rPr>
              <a:t>10. address </a:t>
            </a:r>
          </a:p>
          <a:p>
            <a:endParaRPr lang="en-US" sz="1200" dirty="0" smtClean="0">
              <a:latin typeface="Quicksand Light" panose="02070303000000060000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6783" y="1131611"/>
            <a:ext cx="4093853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2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3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4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5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6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7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8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9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10 .__________________________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Total Words to learn this week____</a:t>
            </a:r>
            <a:endParaRPr lang="en-US" sz="1400" dirty="0">
              <a:latin typeface="Quicksand Book" panose="02070303000000060000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164" y="4140127"/>
            <a:ext cx="3436604" cy="3046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1. happen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2. lesson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3. middle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4. pretty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5. puddle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6. balloon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7. ladder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8. worry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9. traffic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10. address </a:t>
            </a:r>
          </a:p>
          <a:p>
            <a:endParaRPr lang="en-US" sz="1200" dirty="0" smtClean="0">
              <a:latin typeface="Quicksand Light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1732" y="330810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Lists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6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Teacher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6783" y="389353"/>
            <a:ext cx="505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Pre-test!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3236" y="481686"/>
            <a:ext cx="98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pre-test</a:t>
            </a:r>
            <a:endParaRPr lang="en-US" sz="16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64" y="965054"/>
            <a:ext cx="3436604" cy="3046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1. funny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2. hurry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3. empty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4. lazy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5. messy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6. lucky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7. smelly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8. fancy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9. happy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10. candy </a:t>
            </a:r>
          </a:p>
          <a:p>
            <a:endParaRPr lang="en-US" sz="1200" dirty="0" smtClean="0">
              <a:latin typeface="Quicksand Light" panose="02070303000000060000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6783" y="1131611"/>
            <a:ext cx="4093853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2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3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4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5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6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7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8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9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10 .__________________________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Total Words to learn this week____</a:t>
            </a:r>
            <a:endParaRPr lang="en-US" sz="1400" dirty="0">
              <a:latin typeface="Quicksand Book" panose="02070303000000060000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164" y="4140127"/>
            <a:ext cx="3436604" cy="3046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1. happen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4.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5.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6.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7.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8.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9.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Quicksand Light" panose="02070303000000060000" pitchFamily="18" charset="0"/>
              </a:rPr>
              <a:t>10.</a:t>
            </a:r>
          </a:p>
          <a:p>
            <a:endParaRPr lang="en-US" sz="1200" dirty="0" smtClean="0">
              <a:latin typeface="Quicksand Light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0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4800600" cy="7315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8" y="0"/>
            <a:ext cx="1275588" cy="1301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1732" y="330810"/>
            <a:ext cx="40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Lists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636" y="453920"/>
            <a:ext cx="98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Teacher</a:t>
            </a:r>
            <a:endParaRPr lang="en-US" sz="20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0"/>
            <a:ext cx="1275588" cy="13019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6783" y="389353"/>
            <a:ext cx="505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JLikeReallyThough" panose="02000603000000000000" pitchFamily="2" charset="0"/>
                <a:ea typeface="MJLikeReallyThough" panose="02000603000000000000" pitchFamily="2" charset="0"/>
              </a:rPr>
              <a:t>Spelling Pre-test!</a:t>
            </a:r>
            <a:endParaRPr lang="en-US" sz="2800" dirty="0">
              <a:latin typeface="MJLikeReallyThough" panose="02000603000000000000" pitchFamily="2" charset="0"/>
              <a:ea typeface="MJLikeReallyThough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3236" y="481686"/>
            <a:ext cx="98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ohemienne" panose="02000506000000020004" pitchFamily="50" charset="0"/>
                <a:ea typeface="MJIllBeThereForYou" panose="02000603000000000000" pitchFamily="2" charset="0"/>
              </a:rPr>
              <a:t>pre-test</a:t>
            </a:r>
            <a:endParaRPr lang="en-US" sz="1600" dirty="0">
              <a:solidFill>
                <a:schemeClr val="bg1"/>
              </a:solidFill>
              <a:latin typeface="Bohemienne" panose="02000506000000020004" pitchFamily="50" charset="0"/>
              <a:ea typeface="MJIllBeThereForYou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64" y="965054"/>
            <a:ext cx="3436604" cy="40164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atin typeface="Janda Manatee Bubble" panose="02000506000000020004" pitchFamily="2" charset="0"/>
              </a:rPr>
              <a:t>want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atin typeface="Janda Manatee Bubble" panose="02000506000000020004" pitchFamily="2" charset="0"/>
              </a:rPr>
              <a:t>then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atin typeface="Janda Manatee Bubble" panose="02000506000000020004" pitchFamily="2" charset="0"/>
              </a:rPr>
              <a:t>when</a:t>
            </a:r>
          </a:p>
          <a:p>
            <a:endParaRPr lang="en-US" sz="1200" dirty="0" smtClean="0">
              <a:latin typeface="Quicksand Light" panose="02070303000000060000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6783" y="1131611"/>
            <a:ext cx="4093853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2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3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4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5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6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7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8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9 .___________________________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10 .__________________________</a:t>
            </a:r>
          </a:p>
          <a:p>
            <a:pPr>
              <a:lnSpc>
                <a:spcPct val="250000"/>
              </a:lnSpc>
            </a:pPr>
            <a:r>
              <a:rPr lang="en-US" sz="1400" dirty="0" smtClean="0">
                <a:latin typeface="Quicksand Book" panose="02070303000000060000" pitchFamily="18" charset="0"/>
              </a:rPr>
              <a:t>Total Words to learn this week____</a:t>
            </a:r>
            <a:endParaRPr lang="en-US" sz="1400" dirty="0">
              <a:latin typeface="Quicksand Book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3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0" y="154686"/>
            <a:ext cx="3705471" cy="2186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9" y="2437638"/>
            <a:ext cx="3705471" cy="2186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9" y="4720590"/>
            <a:ext cx="3705471" cy="218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14" y="154686"/>
            <a:ext cx="3705471" cy="2186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13" y="2437638"/>
            <a:ext cx="3705471" cy="2186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13" y="4720590"/>
            <a:ext cx="3705471" cy="21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7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433</Words>
  <Application>Microsoft Office PowerPoint</Application>
  <PresentationFormat>Custom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 Light</vt:lpstr>
      <vt:lpstr>Quicksand Light</vt:lpstr>
      <vt:lpstr>Arial</vt:lpstr>
      <vt:lpstr>Bohemienne</vt:lpstr>
      <vt:lpstr>MJIllBeThereForYou</vt:lpstr>
      <vt:lpstr>Calibri</vt:lpstr>
      <vt:lpstr>Janda Manatee Bubble</vt:lpstr>
      <vt:lpstr>MJLikeReallyThough</vt:lpstr>
      <vt:lpstr>Quicksand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Bellevue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Rados, Ashley L</dc:creator>
  <cp:lastModifiedBy>Boston, Ashley</cp:lastModifiedBy>
  <cp:revision>16</cp:revision>
  <dcterms:created xsi:type="dcterms:W3CDTF">2018-02-23T21:54:01Z</dcterms:created>
  <dcterms:modified xsi:type="dcterms:W3CDTF">2018-03-19T17:46:44Z</dcterms:modified>
</cp:coreProperties>
</file>