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5486400" cy="5486400"/>
  <p:notesSz cx="7010400" cy="9296400"/>
  <p:defaultTextStyle>
    <a:defPPr>
      <a:defRPr lang="en-US"/>
    </a:defPPr>
    <a:lvl1pPr marL="0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1pPr>
    <a:lvl2pPr marL="263347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2pPr>
    <a:lvl3pPr marL="526694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3pPr>
    <a:lvl4pPr marL="790042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4pPr>
    <a:lvl5pPr marL="1053389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5pPr>
    <a:lvl6pPr marL="1316736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6pPr>
    <a:lvl7pPr marL="1580083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7pPr>
    <a:lvl8pPr marL="1843430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8pPr>
    <a:lvl9pPr marL="2106778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17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954" y="82"/>
      </p:cViewPr>
      <p:guideLst>
        <p:guide orient="horz" pos="1728"/>
        <p:guide pos="1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897890"/>
            <a:ext cx="4663440" cy="191008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81630"/>
            <a:ext cx="4114800" cy="1324610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F3DB-E59F-45A3-8C5C-EF705164FD8B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7F9E-C6FB-4D2D-A072-DA5624DF2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7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F3DB-E59F-45A3-8C5C-EF705164FD8B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7F9E-C6FB-4D2D-A072-DA5624DF2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1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26205" y="292100"/>
            <a:ext cx="1183005" cy="46494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190" y="292100"/>
            <a:ext cx="3480435" cy="46494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F3DB-E59F-45A3-8C5C-EF705164FD8B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7F9E-C6FB-4D2D-A072-DA5624DF2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8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F3DB-E59F-45A3-8C5C-EF705164FD8B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7F9E-C6FB-4D2D-A072-DA5624DF2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2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33" y="1367791"/>
            <a:ext cx="4732020" cy="228219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333" y="3671571"/>
            <a:ext cx="4732020" cy="1200150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F3DB-E59F-45A3-8C5C-EF705164FD8B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7F9E-C6FB-4D2D-A072-DA5624DF2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1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190" y="1460500"/>
            <a:ext cx="2331720" cy="34810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490" y="1460500"/>
            <a:ext cx="2331720" cy="34810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F3DB-E59F-45A3-8C5C-EF705164FD8B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7F9E-C6FB-4D2D-A072-DA5624DF2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3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292101"/>
            <a:ext cx="4732020" cy="106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05" y="1344930"/>
            <a:ext cx="2321004" cy="659130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05" y="2004060"/>
            <a:ext cx="2321004" cy="294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77490" y="1344930"/>
            <a:ext cx="2332435" cy="659130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77490" y="2004060"/>
            <a:ext cx="2332435" cy="294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F3DB-E59F-45A3-8C5C-EF705164FD8B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7F9E-C6FB-4D2D-A072-DA5624DF2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5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F3DB-E59F-45A3-8C5C-EF705164FD8B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7F9E-C6FB-4D2D-A072-DA5624DF2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8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F3DB-E59F-45A3-8C5C-EF705164FD8B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7F9E-C6FB-4D2D-A072-DA5624DF2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7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365760"/>
            <a:ext cx="1769507" cy="128016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435" y="789941"/>
            <a:ext cx="2777490" cy="3898900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05" y="1645920"/>
            <a:ext cx="1769507" cy="3049270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F3DB-E59F-45A3-8C5C-EF705164FD8B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7F9E-C6FB-4D2D-A072-DA5624DF2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2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365760"/>
            <a:ext cx="1769507" cy="128016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32435" y="789941"/>
            <a:ext cx="2777490" cy="3898900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05" y="1645920"/>
            <a:ext cx="1769507" cy="3049270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F3DB-E59F-45A3-8C5C-EF705164FD8B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7F9E-C6FB-4D2D-A072-DA5624DF2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1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190" y="292101"/>
            <a:ext cx="4732020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190" y="1460500"/>
            <a:ext cx="4732020" cy="3481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190" y="5085081"/>
            <a:ext cx="123444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AF3DB-E59F-45A3-8C5C-EF705164FD8B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7370" y="5085081"/>
            <a:ext cx="185166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74770" y="5085081"/>
            <a:ext cx="123444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77F9E-C6FB-4D2D-A072-DA5624DF2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6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8800" y="576000"/>
            <a:ext cx="4348800" cy="433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0800" y="824852"/>
            <a:ext cx="382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dirty="0" smtClean="0">
                <a:latin typeface="Quicksand Book" panose="02070303000000060000" pitchFamily="18" charset="0"/>
              </a:rPr>
              <a:t>Aa</a:t>
            </a:r>
            <a:endParaRPr lang="en-US" sz="22000" dirty="0">
              <a:latin typeface="Quicksand Book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84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18400" y="576000"/>
            <a:ext cx="4348800" cy="433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2400" y="757127"/>
            <a:ext cx="409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dirty="0" err="1" smtClean="0">
                <a:latin typeface="Quicksand Book" panose="02070303000000060000" pitchFamily="18" charset="0"/>
              </a:rPr>
              <a:t>Jj</a:t>
            </a:r>
            <a:endParaRPr lang="en-US" sz="22000" dirty="0">
              <a:latin typeface="Quicksand Book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2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8800" y="576000"/>
            <a:ext cx="4348800" cy="433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600" y="917764"/>
            <a:ext cx="382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dirty="0" err="1" smtClean="0">
                <a:latin typeface="Quicksand Book" panose="02070303000000060000" pitchFamily="18" charset="0"/>
              </a:rPr>
              <a:t>Kk</a:t>
            </a:r>
            <a:endParaRPr lang="en-US" sz="22000" dirty="0">
              <a:latin typeface="Quicksand Book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838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8800" y="575999"/>
            <a:ext cx="4348800" cy="433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2100" y="1004262"/>
            <a:ext cx="27046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dirty="0" err="1" smtClean="0">
                <a:latin typeface="Quicksand Book" panose="02070303000000060000" pitchFamily="18" charset="0"/>
              </a:rPr>
              <a:t>Ll</a:t>
            </a:r>
            <a:endParaRPr lang="en-US" sz="22000" dirty="0">
              <a:latin typeface="Quicksand Book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23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18400" y="576000"/>
            <a:ext cx="4348800" cy="433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400" y="1235095"/>
            <a:ext cx="528927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500" spc="-100" dirty="0">
                <a:latin typeface="Quicksand Book" panose="02070303000000060000" pitchFamily="18" charset="0"/>
              </a:rPr>
              <a:t>M</a:t>
            </a:r>
            <a:r>
              <a:rPr lang="en-US" sz="18500" spc="-100" dirty="0" smtClean="0">
                <a:latin typeface="Quicksand Book" panose="02070303000000060000" pitchFamily="18" charset="0"/>
              </a:rPr>
              <a:t>m</a:t>
            </a:r>
            <a:endParaRPr lang="en-US" sz="18500" spc="-100" dirty="0">
              <a:latin typeface="Quicksand Book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222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8800" y="576000"/>
            <a:ext cx="4348800" cy="433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3762" y="1158150"/>
            <a:ext cx="382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spc="-100" dirty="0" err="1" smtClean="0">
                <a:latin typeface="Quicksand Book" panose="02070303000000060000" pitchFamily="18" charset="0"/>
              </a:rPr>
              <a:t>Nn</a:t>
            </a:r>
            <a:endParaRPr lang="en-US" sz="20000" spc="-100" dirty="0">
              <a:latin typeface="Quicksand Book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56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8800" y="575999"/>
            <a:ext cx="4348800" cy="433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800" y="1004261"/>
            <a:ext cx="476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dirty="0" err="1">
                <a:latin typeface="Quicksand Book" panose="02070303000000060000" pitchFamily="18" charset="0"/>
              </a:rPr>
              <a:t>O</a:t>
            </a:r>
            <a:r>
              <a:rPr lang="en-US" sz="22000" dirty="0" err="1" smtClean="0">
                <a:latin typeface="Quicksand Book" panose="02070303000000060000" pitchFamily="18" charset="0"/>
              </a:rPr>
              <a:t>o</a:t>
            </a:r>
            <a:endParaRPr lang="en-US" sz="22000" dirty="0">
              <a:latin typeface="Quicksand Book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52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18400" y="576000"/>
            <a:ext cx="4348800" cy="433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4065" y="1004262"/>
            <a:ext cx="409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dirty="0" smtClean="0">
                <a:latin typeface="Quicksand Book" panose="02070303000000060000" pitchFamily="18" charset="0"/>
              </a:rPr>
              <a:t>Pp</a:t>
            </a:r>
            <a:endParaRPr lang="en-US" sz="22000" dirty="0">
              <a:latin typeface="Quicksand Book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422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8800" y="576000"/>
            <a:ext cx="4348800" cy="433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724" y="1019252"/>
            <a:ext cx="491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err="1" smtClean="0">
                <a:latin typeface="Quicksand Book" panose="02070303000000060000" pitchFamily="18" charset="0"/>
              </a:rPr>
              <a:t>Qq</a:t>
            </a:r>
            <a:endParaRPr lang="en-US" sz="20000" dirty="0">
              <a:latin typeface="Quicksand Book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49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8800" y="575999"/>
            <a:ext cx="4348800" cy="433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1324" y="1004261"/>
            <a:ext cx="405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dirty="0" smtClean="0">
                <a:latin typeface="Quicksand Book" panose="02070303000000060000" pitchFamily="18" charset="0"/>
              </a:rPr>
              <a:t>Rr</a:t>
            </a:r>
            <a:endParaRPr lang="en-US" sz="22000" dirty="0">
              <a:latin typeface="Quicksand Book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57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18400" y="576000"/>
            <a:ext cx="4348800" cy="433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6421" y="1004262"/>
            <a:ext cx="409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dirty="0" err="1" smtClean="0">
                <a:latin typeface="Quicksand Book" panose="02070303000000060000" pitchFamily="18" charset="0"/>
              </a:rPr>
              <a:t>Ss</a:t>
            </a:r>
            <a:endParaRPr lang="en-US" sz="22000" dirty="0">
              <a:latin typeface="Quicksand Book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53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8800" y="576000"/>
            <a:ext cx="4348800" cy="433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7200" y="882452"/>
            <a:ext cx="382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dirty="0" smtClean="0">
                <a:latin typeface="Quicksand Book" panose="02070303000000060000" pitchFamily="18" charset="0"/>
              </a:rPr>
              <a:t>Bb</a:t>
            </a:r>
            <a:endParaRPr lang="en-US" sz="22000" dirty="0">
              <a:latin typeface="Quicksand Book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33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8800" y="576000"/>
            <a:ext cx="4348800" cy="433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7968" y="907166"/>
            <a:ext cx="382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dirty="0" smtClean="0">
                <a:latin typeface="Quicksand Book" panose="02070303000000060000" pitchFamily="18" charset="0"/>
              </a:rPr>
              <a:t>Tt</a:t>
            </a:r>
            <a:endParaRPr lang="en-US" sz="22000" dirty="0">
              <a:latin typeface="Quicksand Book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67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8800" y="575999"/>
            <a:ext cx="4348800" cy="433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200" y="1004262"/>
            <a:ext cx="43480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dirty="0" err="1" smtClean="0">
                <a:latin typeface="Quicksand Book" panose="02070303000000060000" pitchFamily="18" charset="0"/>
              </a:rPr>
              <a:t>Uu</a:t>
            </a:r>
            <a:endParaRPr lang="en-US" sz="22000" dirty="0">
              <a:latin typeface="Quicksand Book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45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18400" y="576000"/>
            <a:ext cx="4348800" cy="433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4065" y="1004262"/>
            <a:ext cx="409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dirty="0" err="1" smtClean="0">
                <a:latin typeface="Quicksand Book" panose="02070303000000060000" pitchFamily="18" charset="0"/>
              </a:rPr>
              <a:t>Vv</a:t>
            </a:r>
            <a:endParaRPr lang="en-US" sz="22000" dirty="0">
              <a:latin typeface="Quicksand Book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69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8800" y="576000"/>
            <a:ext cx="4348800" cy="433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800" y="1480917"/>
            <a:ext cx="6202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 err="1" smtClean="0">
                <a:latin typeface="Quicksand Book" panose="02070303000000060000" pitchFamily="18" charset="0"/>
              </a:rPr>
              <a:t>Ww</a:t>
            </a:r>
            <a:endParaRPr lang="en-US" sz="18000" dirty="0">
              <a:latin typeface="Quicksand Book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636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8800" y="575999"/>
            <a:ext cx="4348800" cy="433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335" y="1004261"/>
            <a:ext cx="405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dirty="0" smtClean="0">
                <a:latin typeface="Quicksand Book" panose="02070303000000060000" pitchFamily="18" charset="0"/>
              </a:rPr>
              <a:t>Xx</a:t>
            </a:r>
            <a:endParaRPr lang="en-US" sz="22000" dirty="0">
              <a:latin typeface="Quicksand Book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29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18400" y="576000"/>
            <a:ext cx="4348800" cy="433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3600" y="1004262"/>
            <a:ext cx="409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dirty="0" err="1" smtClean="0">
                <a:latin typeface="Quicksand Book" panose="02070303000000060000" pitchFamily="18" charset="0"/>
              </a:rPr>
              <a:t>Yy</a:t>
            </a:r>
            <a:endParaRPr lang="en-US" sz="22000" dirty="0">
              <a:latin typeface="Quicksand Book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52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8800" y="576000"/>
            <a:ext cx="4348800" cy="433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7200" y="882452"/>
            <a:ext cx="382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dirty="0" err="1" smtClean="0">
                <a:latin typeface="Quicksand Book" panose="02070303000000060000" pitchFamily="18" charset="0"/>
              </a:rPr>
              <a:t>Zz</a:t>
            </a:r>
            <a:endParaRPr lang="en-US" sz="22000" dirty="0">
              <a:latin typeface="Quicksand Book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713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743200"/>
            <a:ext cx="54864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67"/>
          <a:stretch/>
        </p:blipFill>
        <p:spPr>
          <a:xfrm>
            <a:off x="0" y="2743200"/>
            <a:ext cx="5486400" cy="274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8092" y="518984"/>
            <a:ext cx="4510216" cy="1705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8092" y="3262184"/>
            <a:ext cx="4510216" cy="1705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6184" y="593000"/>
            <a:ext cx="40221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latin typeface="MJIllBeThereForYou" panose="02000603000000000000" pitchFamily="2" charset="0"/>
                <a:ea typeface="MJIllBeThereForYou" panose="02000603000000000000" pitchFamily="2" charset="0"/>
              </a:rPr>
              <a:t>Today is</a:t>
            </a:r>
            <a:endParaRPr lang="en-US" sz="10000" dirty="0">
              <a:latin typeface="MJIllBeThereForYou" panose="02000603000000000000" pitchFamily="2" charset="0"/>
              <a:ea typeface="MJIllBeThereForYou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600" y="3145304"/>
            <a:ext cx="526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MJIllBeThereForYou" panose="02000603000000000000" pitchFamily="2" charset="0"/>
                <a:ea typeface="MJIllBeThereForYou" panose="02000603000000000000" pitchFamily="2" charset="0"/>
              </a:rPr>
              <a:t>important announcements</a:t>
            </a:r>
            <a:endParaRPr lang="en-US" sz="6000" dirty="0">
              <a:latin typeface="MJIllBeThereForYou" panose="02000603000000000000" pitchFamily="2" charset="0"/>
              <a:ea typeface="MJIllBeThereForYou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0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8800" y="575999"/>
            <a:ext cx="4348800" cy="433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200" y="1004262"/>
            <a:ext cx="405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dirty="0" smtClean="0">
                <a:latin typeface="Quicksand Book" panose="02070303000000060000" pitchFamily="18" charset="0"/>
              </a:rPr>
              <a:t>Cc</a:t>
            </a:r>
            <a:endParaRPr lang="en-US" sz="22000" dirty="0">
              <a:latin typeface="Quicksand Book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299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18400" y="576000"/>
            <a:ext cx="4348800" cy="433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000" y="940052"/>
            <a:ext cx="409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dirty="0" err="1" smtClean="0">
                <a:latin typeface="Quicksand Book" panose="02070303000000060000" pitchFamily="18" charset="0"/>
              </a:rPr>
              <a:t>Dd</a:t>
            </a:r>
            <a:endParaRPr lang="en-US" sz="22000" dirty="0">
              <a:latin typeface="Quicksand Book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7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8800" y="576000"/>
            <a:ext cx="4348800" cy="433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7200" y="882452"/>
            <a:ext cx="382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dirty="0" err="1" smtClean="0">
                <a:latin typeface="Quicksand Book" panose="02070303000000060000" pitchFamily="18" charset="0"/>
              </a:rPr>
              <a:t>Ee</a:t>
            </a:r>
            <a:endParaRPr lang="en-US" sz="22000" dirty="0">
              <a:latin typeface="Quicksand Book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0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8800" y="575999"/>
            <a:ext cx="4348800" cy="433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1900" y="1004262"/>
            <a:ext cx="3184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dirty="0" err="1" smtClean="0">
                <a:latin typeface="Quicksand Book" panose="02070303000000060000" pitchFamily="18" charset="0"/>
              </a:rPr>
              <a:t>Ff</a:t>
            </a:r>
            <a:endParaRPr lang="en-US" sz="22000" dirty="0">
              <a:latin typeface="Quicksand Book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30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18400" y="576000"/>
            <a:ext cx="4348800" cy="433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000" y="1004262"/>
            <a:ext cx="481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dirty="0" smtClean="0">
                <a:latin typeface="Quicksand Book" panose="02070303000000060000" pitchFamily="18" charset="0"/>
              </a:rPr>
              <a:t>Gg</a:t>
            </a:r>
            <a:endParaRPr lang="en-US" sz="22000" dirty="0">
              <a:latin typeface="Quicksand Book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17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8800" y="576000"/>
            <a:ext cx="4348800" cy="433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5989" y="894808"/>
            <a:ext cx="41555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dirty="0" err="1" smtClean="0">
                <a:latin typeface="Quicksand Book" panose="02070303000000060000" pitchFamily="18" charset="0"/>
              </a:rPr>
              <a:t>Hh</a:t>
            </a:r>
            <a:endParaRPr lang="en-US" sz="22000" dirty="0">
              <a:latin typeface="Quicksand Book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4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8800" y="575999"/>
            <a:ext cx="4348800" cy="433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5200" y="1004261"/>
            <a:ext cx="405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dirty="0" smtClean="0">
                <a:latin typeface="MJMeanMuggin" panose="02000603000000000000" pitchFamily="2" charset="0"/>
                <a:ea typeface="MJMeanMuggin" panose="02000603000000000000" pitchFamily="2" charset="0"/>
              </a:rPr>
              <a:t>I</a:t>
            </a:r>
            <a:r>
              <a:rPr lang="en-US" sz="22000" dirty="0" smtClean="0">
                <a:latin typeface="Quicksand Book" panose="02070303000000060000" pitchFamily="18" charset="0"/>
              </a:rPr>
              <a:t>i</a:t>
            </a:r>
            <a:endParaRPr lang="en-US" sz="22000" dirty="0">
              <a:latin typeface="Quicksand Book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13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30</Words>
  <Application>Microsoft Office PowerPoint</Application>
  <PresentationFormat>Custom</PresentationFormat>
  <Paragraphs>28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MJIllBeThereForYou</vt:lpstr>
      <vt:lpstr>MJMeanMuggin</vt:lpstr>
      <vt:lpstr>Quicksand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Bellevue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Rados, Ashley L</dc:creator>
  <cp:lastModifiedBy>Rados, Ashley L</cp:lastModifiedBy>
  <cp:revision>15</cp:revision>
  <cp:lastPrinted>2018-01-07T20:54:30Z</cp:lastPrinted>
  <dcterms:created xsi:type="dcterms:W3CDTF">2018-01-06T20:52:11Z</dcterms:created>
  <dcterms:modified xsi:type="dcterms:W3CDTF">2018-01-07T21:09:21Z</dcterms:modified>
</cp:coreProperties>
</file>