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7" r:id="rId2"/>
  </p:sldIdLst>
  <p:sldSz cx="6858000" cy="9144000" type="letter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MJYouGuacMyWorld" panose="02000603000000000000" pitchFamily="2" charset="0"/>
      <p:regular r:id="rId7"/>
    </p:embeddedFont>
    <p:embeddedFont>
      <p:font typeface="PBCoffeeCake" panose="02000603000000000000" pitchFamily="2" charset="0"/>
      <p:regular r:id="rId8"/>
    </p:embeddedFont>
    <p:embeddedFont>
      <p:font typeface="PBCoffeeMug" panose="02000603000000000000" pitchFamily="2" charset="0"/>
      <p:regular r:id="rId9"/>
    </p:embeddedFont>
    <p:embeddedFont>
      <p:font typeface="Calibri Light" panose="020F0302020204030204" pitchFamily="34" charset="0"/>
      <p:regular r:id="rId10"/>
      <p:italic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8F8F"/>
    <a:srgbClr val="D1F492"/>
    <a:srgbClr val="D092EA"/>
    <a:srgbClr val="F9BBF3"/>
    <a:srgbClr val="929BF3"/>
    <a:srgbClr val="F4FF8A"/>
    <a:srgbClr val="F9A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242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CDB2-C4C5-49C5-ACEE-ED8BD3F64E1D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A3A8-2395-4942-98DE-83A8EBD5B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0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CDB2-C4C5-49C5-ACEE-ED8BD3F64E1D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A3A8-2395-4942-98DE-83A8EBD5B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7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CDB2-C4C5-49C5-ACEE-ED8BD3F64E1D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A3A8-2395-4942-98DE-83A8EBD5B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97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CDB2-C4C5-49C5-ACEE-ED8BD3F64E1D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A3A8-2395-4942-98DE-83A8EBD5B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787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CDB2-C4C5-49C5-ACEE-ED8BD3F64E1D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A3A8-2395-4942-98DE-83A8EBD5B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706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CDB2-C4C5-49C5-ACEE-ED8BD3F64E1D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A3A8-2395-4942-98DE-83A8EBD5B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07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CDB2-C4C5-49C5-ACEE-ED8BD3F64E1D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A3A8-2395-4942-98DE-83A8EBD5B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24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CDB2-C4C5-49C5-ACEE-ED8BD3F64E1D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A3A8-2395-4942-98DE-83A8EBD5B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570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CDB2-C4C5-49C5-ACEE-ED8BD3F64E1D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A3A8-2395-4942-98DE-83A8EBD5B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766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CDB2-C4C5-49C5-ACEE-ED8BD3F64E1D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A3A8-2395-4942-98DE-83A8EBD5B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358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CDB2-C4C5-49C5-ACEE-ED8BD3F64E1D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A3A8-2395-4942-98DE-83A8EBD5B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294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BCDB2-C4C5-49C5-ACEE-ED8BD3F64E1D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0A3A8-2395-4942-98DE-83A8EBD5B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78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1BF7ACA-DAED-4ADE-A4E3-435E959B29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"/>
          <a:stretch/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5626415-B2D4-49F2-8E64-D25F70641A16}"/>
              </a:ext>
            </a:extLst>
          </p:cNvPr>
          <p:cNvSpPr/>
          <p:nvPr/>
        </p:nvSpPr>
        <p:spPr>
          <a:xfrm>
            <a:off x="650629" y="407376"/>
            <a:ext cx="5556739" cy="8194430"/>
          </a:xfrm>
          <a:prstGeom prst="rect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6D8B6F9-23AF-4AB0-9CBD-37244DF56A46}"/>
              </a:ext>
            </a:extLst>
          </p:cNvPr>
          <p:cNvSpPr/>
          <p:nvPr/>
        </p:nvSpPr>
        <p:spPr>
          <a:xfrm>
            <a:off x="849917" y="1727698"/>
            <a:ext cx="2274277" cy="26728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30E77E-1485-4103-BDD4-C021E76CA98C}"/>
              </a:ext>
            </a:extLst>
          </p:cNvPr>
          <p:cNvSpPr txBox="1"/>
          <p:nvPr/>
        </p:nvSpPr>
        <p:spPr>
          <a:xfrm>
            <a:off x="685802" y="288732"/>
            <a:ext cx="555673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100" dirty="0">
                <a:solidFill>
                  <a:srgbClr val="F98F8F"/>
                </a:solidFill>
                <a:latin typeface="MJYouGuacMyWorld" panose="02000603000000000000" pitchFamily="2" charset="0"/>
                <a:ea typeface="MJYouGuacMyWorld" panose="02000603000000000000" pitchFamily="2" charset="0"/>
              </a:rPr>
              <a:t>ME</a:t>
            </a:r>
            <a:r>
              <a:rPr lang="en-US" sz="5100" dirty="0">
                <a:solidFill>
                  <a:srgbClr val="F9A880"/>
                </a:solidFill>
                <a:latin typeface="MJYouGuacMyWorld" panose="02000603000000000000" pitchFamily="2" charset="0"/>
                <a:ea typeface="MJYouGuacMyWorld" panose="02000603000000000000" pitchFamily="2" charset="0"/>
              </a:rPr>
              <a:t>ET</a:t>
            </a:r>
            <a:r>
              <a:rPr lang="en-US" sz="5100" dirty="0">
                <a:solidFill>
                  <a:srgbClr val="F98F8F"/>
                </a:solidFill>
                <a:latin typeface="MJYouGuacMyWorld" panose="02000603000000000000" pitchFamily="2" charset="0"/>
                <a:ea typeface="MJYouGuacMyWorld" panose="02000603000000000000" pitchFamily="2" charset="0"/>
              </a:rPr>
              <a:t> </a:t>
            </a:r>
            <a:r>
              <a:rPr lang="en-US" sz="5100" dirty="0">
                <a:solidFill>
                  <a:srgbClr val="F4FF8A"/>
                </a:solidFill>
                <a:latin typeface="MJYouGuacMyWorld" panose="02000603000000000000" pitchFamily="2" charset="0"/>
                <a:ea typeface="MJYouGuacMyWorld" panose="02000603000000000000" pitchFamily="2" charset="0"/>
              </a:rPr>
              <a:t>TH</a:t>
            </a:r>
            <a:r>
              <a:rPr lang="en-US" sz="5100" dirty="0">
                <a:solidFill>
                  <a:srgbClr val="D1F492"/>
                </a:solidFill>
                <a:latin typeface="MJYouGuacMyWorld" panose="02000603000000000000" pitchFamily="2" charset="0"/>
                <a:ea typeface="MJYouGuacMyWorld" panose="02000603000000000000" pitchFamily="2" charset="0"/>
              </a:rPr>
              <a:t>E</a:t>
            </a:r>
            <a:r>
              <a:rPr lang="en-US" sz="5100" dirty="0">
                <a:solidFill>
                  <a:srgbClr val="F98F8F"/>
                </a:solidFill>
                <a:latin typeface="MJYouGuacMyWorld" panose="02000603000000000000" pitchFamily="2" charset="0"/>
                <a:ea typeface="MJYouGuacMyWorld" panose="02000603000000000000" pitchFamily="2" charset="0"/>
              </a:rPr>
              <a:t> </a:t>
            </a:r>
            <a:r>
              <a:rPr lang="en-US" sz="5100" dirty="0">
                <a:solidFill>
                  <a:srgbClr val="D1F492"/>
                </a:solidFill>
                <a:latin typeface="MJYouGuacMyWorld" panose="02000603000000000000" pitchFamily="2" charset="0"/>
                <a:ea typeface="MJYouGuacMyWorld" panose="02000603000000000000" pitchFamily="2" charset="0"/>
              </a:rPr>
              <a:t>T</a:t>
            </a:r>
            <a:r>
              <a:rPr lang="en-US" sz="5100" dirty="0">
                <a:solidFill>
                  <a:srgbClr val="929BF3"/>
                </a:solidFill>
                <a:latin typeface="MJYouGuacMyWorld" panose="02000603000000000000" pitchFamily="2" charset="0"/>
                <a:ea typeface="MJYouGuacMyWorld" panose="02000603000000000000" pitchFamily="2" charset="0"/>
              </a:rPr>
              <a:t>EA</a:t>
            </a:r>
            <a:r>
              <a:rPr lang="en-US" sz="5100" dirty="0">
                <a:solidFill>
                  <a:srgbClr val="D092EA"/>
                </a:solidFill>
                <a:latin typeface="MJYouGuacMyWorld" panose="02000603000000000000" pitchFamily="2" charset="0"/>
                <a:ea typeface="MJYouGuacMyWorld" panose="02000603000000000000" pitchFamily="2" charset="0"/>
              </a:rPr>
              <a:t>CH</a:t>
            </a:r>
            <a:r>
              <a:rPr lang="en-US" sz="5100" dirty="0">
                <a:solidFill>
                  <a:srgbClr val="F9BBF3"/>
                </a:solidFill>
                <a:latin typeface="MJYouGuacMyWorld" panose="02000603000000000000" pitchFamily="2" charset="0"/>
                <a:ea typeface="MJYouGuacMyWorld" panose="02000603000000000000" pitchFamily="2" charset="0"/>
              </a:rPr>
              <a:t>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C1EDCE-CF19-4B67-B37B-16E0E8603FBB}"/>
              </a:ext>
            </a:extLst>
          </p:cNvPr>
          <p:cNvSpPr txBox="1"/>
          <p:nvPr/>
        </p:nvSpPr>
        <p:spPr>
          <a:xfrm>
            <a:off x="653555" y="263685"/>
            <a:ext cx="555673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100" dirty="0">
                <a:ln>
                  <a:solidFill>
                    <a:schemeClr val="tx1"/>
                  </a:solidFill>
                </a:ln>
                <a:noFill/>
                <a:latin typeface="MJYouGuacMyWorld" panose="02000603000000000000" pitchFamily="2" charset="0"/>
                <a:ea typeface="MJYouGuacMyWorld" panose="02000603000000000000" pitchFamily="2" charset="0"/>
              </a:rPr>
              <a:t>MEET THE TEACHER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4A3070-E28C-48F7-8F88-CF7F7C4B709A}"/>
              </a:ext>
            </a:extLst>
          </p:cNvPr>
          <p:cNvSpPr txBox="1"/>
          <p:nvPr/>
        </p:nvSpPr>
        <p:spPr>
          <a:xfrm>
            <a:off x="955428" y="1081367"/>
            <a:ext cx="4947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PBCoffeeMug" panose="02000603000000000000" pitchFamily="2" charset="0"/>
                <a:ea typeface="PBCoffeeMug" panose="02000603000000000000" pitchFamily="2" charset="0"/>
              </a:rPr>
              <a:t>Teacher name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83660D-9EF3-4725-AA7D-01625927ABEA}"/>
              </a:ext>
            </a:extLst>
          </p:cNvPr>
          <p:cNvSpPr txBox="1"/>
          <p:nvPr/>
        </p:nvSpPr>
        <p:spPr>
          <a:xfrm>
            <a:off x="4010753" y="1766420"/>
            <a:ext cx="1397977" cy="400110"/>
          </a:xfrm>
          <a:prstGeom prst="rect">
            <a:avLst/>
          </a:prstGeom>
          <a:solidFill>
            <a:srgbClr val="F98F8F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PBCoffeeCake" panose="02000603000000000000" pitchFamily="2" charset="0"/>
                <a:ea typeface="PBCoffeeCake" panose="02000603000000000000" pitchFamily="2" charset="0"/>
              </a:rPr>
              <a:t>ABOUT 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91F9C2-068F-47DB-B8A7-F7128BACCFD1}"/>
              </a:ext>
            </a:extLst>
          </p:cNvPr>
          <p:cNvSpPr txBox="1"/>
          <p:nvPr/>
        </p:nvSpPr>
        <p:spPr>
          <a:xfrm>
            <a:off x="3364516" y="2166530"/>
            <a:ext cx="253805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PBCoffeeCake" panose="02000603000000000000" pitchFamily="2" charset="0"/>
                <a:ea typeface="PBCoffeeCake" panose="02000603000000000000" pitchFamily="2" charset="0"/>
              </a:rPr>
              <a:t>Hometown: </a:t>
            </a:r>
          </a:p>
          <a:p>
            <a:r>
              <a:rPr lang="en-US" sz="1300" dirty="0">
                <a:latin typeface="PBCoffeeCake" panose="02000603000000000000" pitchFamily="2" charset="0"/>
                <a:ea typeface="PBCoffeeCake" panose="02000603000000000000" pitchFamily="2" charset="0"/>
              </a:rPr>
              <a:t>College:</a:t>
            </a:r>
          </a:p>
          <a:p>
            <a:r>
              <a:rPr lang="en-US" sz="1300" dirty="0">
                <a:latin typeface="PBCoffeeCake" panose="02000603000000000000" pitchFamily="2" charset="0"/>
                <a:ea typeface="PBCoffeeCake" panose="02000603000000000000" pitchFamily="2" charset="0"/>
              </a:rPr>
              <a:t>*Insert little blurb*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84E06F-E4EF-4978-B531-7AFF18DB9D8E}"/>
              </a:ext>
            </a:extLst>
          </p:cNvPr>
          <p:cNvSpPr txBox="1"/>
          <p:nvPr/>
        </p:nvSpPr>
        <p:spPr>
          <a:xfrm>
            <a:off x="1037481" y="4519204"/>
            <a:ext cx="1899147" cy="400110"/>
          </a:xfrm>
          <a:prstGeom prst="rect">
            <a:avLst/>
          </a:prstGeom>
          <a:solidFill>
            <a:srgbClr val="D1F492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PBCoffeeCake" panose="02000603000000000000" pitchFamily="2" charset="0"/>
                <a:ea typeface="PBCoffeeCake" panose="02000603000000000000" pitchFamily="2" charset="0"/>
              </a:rPr>
              <a:t>MY FAVORITES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541D6E-2C65-436E-8837-08CD26D42A0B}"/>
              </a:ext>
            </a:extLst>
          </p:cNvPr>
          <p:cNvSpPr txBox="1"/>
          <p:nvPr/>
        </p:nvSpPr>
        <p:spPr>
          <a:xfrm>
            <a:off x="3760167" y="6940204"/>
            <a:ext cx="1899147" cy="400110"/>
          </a:xfrm>
          <a:prstGeom prst="rect">
            <a:avLst/>
          </a:prstGeom>
          <a:solidFill>
            <a:srgbClr val="D092EA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PBCoffeeCake" panose="02000603000000000000" pitchFamily="2" charset="0"/>
                <a:ea typeface="PBCoffeeCake" panose="02000603000000000000" pitchFamily="2" charset="0"/>
              </a:rPr>
              <a:t>CONTACT INFO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020051-E620-400F-9837-1AAC457D3C00}"/>
              </a:ext>
            </a:extLst>
          </p:cNvPr>
          <p:cNvSpPr txBox="1"/>
          <p:nvPr/>
        </p:nvSpPr>
        <p:spPr>
          <a:xfrm>
            <a:off x="685802" y="4919314"/>
            <a:ext cx="2438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BCoffeeCake" panose="02000603000000000000" pitchFamily="2" charset="0"/>
                <a:ea typeface="PBCoffeeCake" panose="02000603000000000000" pitchFamily="2" charset="0"/>
              </a:rPr>
              <a:t>Favorite food:</a:t>
            </a:r>
          </a:p>
          <a:p>
            <a:r>
              <a:rPr lang="en-US" sz="1200" dirty="0">
                <a:latin typeface="PBCoffeeCake" panose="02000603000000000000" pitchFamily="2" charset="0"/>
                <a:ea typeface="PBCoffeeCake" panose="02000603000000000000" pitchFamily="2" charset="0"/>
              </a:rPr>
              <a:t>Favorite drink:</a:t>
            </a:r>
          </a:p>
          <a:p>
            <a:r>
              <a:rPr lang="en-US" sz="1200" dirty="0">
                <a:latin typeface="PBCoffeeCake" panose="02000603000000000000" pitchFamily="2" charset="0"/>
                <a:ea typeface="PBCoffeeCake" panose="02000603000000000000" pitchFamily="2" charset="0"/>
              </a:rPr>
              <a:t>Favorite emoji:</a:t>
            </a:r>
          </a:p>
          <a:p>
            <a:r>
              <a:rPr lang="en-US" sz="1200" dirty="0">
                <a:latin typeface="PBCoffeeCake" panose="02000603000000000000" pitchFamily="2" charset="0"/>
                <a:ea typeface="PBCoffeeCake" panose="02000603000000000000" pitchFamily="2" charset="0"/>
              </a:rPr>
              <a:t>Favorite animal: </a:t>
            </a:r>
          </a:p>
          <a:p>
            <a:r>
              <a:rPr lang="en-US" sz="1200" dirty="0">
                <a:latin typeface="PBCoffeeCake" panose="02000603000000000000" pitchFamily="2" charset="0"/>
                <a:ea typeface="PBCoffeeCake" panose="02000603000000000000" pitchFamily="2" charset="0"/>
              </a:rPr>
              <a:t>Favorite video game:</a:t>
            </a:r>
          </a:p>
          <a:p>
            <a:r>
              <a:rPr lang="en-US" sz="1200" dirty="0">
                <a:latin typeface="PBCoffeeCake" panose="02000603000000000000" pitchFamily="2" charset="0"/>
                <a:ea typeface="PBCoffeeCake" panose="02000603000000000000" pitchFamily="2" charset="0"/>
              </a:rPr>
              <a:t>Favorite board game:</a:t>
            </a:r>
          </a:p>
          <a:p>
            <a:r>
              <a:rPr lang="en-US" sz="1200" dirty="0">
                <a:latin typeface="PBCoffeeCake" panose="02000603000000000000" pitchFamily="2" charset="0"/>
                <a:ea typeface="PBCoffeeCake" panose="02000603000000000000" pitchFamily="2" charset="0"/>
              </a:rPr>
              <a:t>Favorite book:</a:t>
            </a:r>
          </a:p>
          <a:p>
            <a:r>
              <a:rPr lang="en-US" sz="1200" dirty="0">
                <a:latin typeface="PBCoffeeCake" panose="02000603000000000000" pitchFamily="2" charset="0"/>
                <a:ea typeface="PBCoffeeCake" panose="02000603000000000000" pitchFamily="2" charset="0"/>
              </a:rPr>
              <a:t>Favorite memory with my art teacher: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0CB69A0-0B9B-476D-B03C-9B6A7C6E56FC}"/>
              </a:ext>
            </a:extLst>
          </p:cNvPr>
          <p:cNvSpPr txBox="1"/>
          <p:nvPr/>
        </p:nvSpPr>
        <p:spPr>
          <a:xfrm>
            <a:off x="3661987" y="5601376"/>
            <a:ext cx="214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BCoffeeCake" panose="02000603000000000000" pitchFamily="2" charset="0"/>
                <a:ea typeface="PBCoffeeCake" panose="02000603000000000000" pitchFamily="2" charset="0"/>
              </a:rPr>
              <a:t>Insert college mascot here</a:t>
            </a:r>
            <a:r>
              <a:rPr lang="en-US" dirty="0"/>
              <a:t>!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67AE057-55E6-453C-999A-8BF1F8F17413}"/>
              </a:ext>
            </a:extLst>
          </p:cNvPr>
          <p:cNvSpPr/>
          <p:nvPr/>
        </p:nvSpPr>
        <p:spPr>
          <a:xfrm>
            <a:off x="3364516" y="7484005"/>
            <a:ext cx="2731484" cy="1029958"/>
          </a:xfrm>
          <a:prstGeom prst="rect">
            <a:avLst/>
          </a:prstGeom>
          <a:ln w="38100"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3636EE5-E5FB-427D-9F7A-60FEC2D90A06}"/>
              </a:ext>
            </a:extLst>
          </p:cNvPr>
          <p:cNvSpPr txBox="1"/>
          <p:nvPr/>
        </p:nvSpPr>
        <p:spPr>
          <a:xfrm>
            <a:off x="915854" y="2740963"/>
            <a:ext cx="214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BCoffeeCake" panose="02000603000000000000" pitchFamily="2" charset="0"/>
                <a:ea typeface="PBCoffeeCake" panose="02000603000000000000" pitchFamily="2" charset="0"/>
              </a:rPr>
              <a:t>Insert picture here!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68C09FE-84CB-44AC-B10D-CB3966E85623}"/>
              </a:ext>
            </a:extLst>
          </p:cNvPr>
          <p:cNvSpPr txBox="1"/>
          <p:nvPr/>
        </p:nvSpPr>
        <p:spPr>
          <a:xfrm>
            <a:off x="3464171" y="7484005"/>
            <a:ext cx="2631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PBCoffeeCake" panose="02000603000000000000" pitchFamily="2" charset="0"/>
                <a:ea typeface="PBCoffeeCake" panose="02000603000000000000" pitchFamily="2" charset="0"/>
              </a:rPr>
              <a:t>Days:</a:t>
            </a:r>
          </a:p>
          <a:p>
            <a:r>
              <a:rPr lang="en-US" sz="1200" dirty="0">
                <a:latin typeface="PBCoffeeCake" panose="02000603000000000000" pitchFamily="2" charset="0"/>
                <a:ea typeface="PBCoffeeCake" panose="02000603000000000000" pitchFamily="2" charset="0"/>
              </a:rPr>
              <a:t>Phone number:</a:t>
            </a:r>
          </a:p>
          <a:p>
            <a:r>
              <a:rPr lang="en-US" sz="1200" dirty="0">
                <a:latin typeface="PBCoffeeCake" panose="02000603000000000000" pitchFamily="2" charset="0"/>
                <a:ea typeface="PBCoffeeCake" panose="02000603000000000000" pitchFamily="2" charset="0"/>
              </a:rPr>
              <a:t>E-mail: </a:t>
            </a:r>
          </a:p>
        </p:txBody>
      </p:sp>
    </p:spTree>
    <p:extLst>
      <p:ext uri="{BB962C8B-B14F-4D97-AF65-F5344CB8AC3E}">
        <p14:creationId xmlns:p14="http://schemas.microsoft.com/office/powerpoint/2010/main" val="246127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</TotalTime>
  <Words>69</Words>
  <Application>Microsoft Office PowerPoint</Application>
  <PresentationFormat>Letter Paper (8.5x11 in)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Calibri</vt:lpstr>
      <vt:lpstr>MJYouGuacMyWorld</vt:lpstr>
      <vt:lpstr>PBCoffeeCake</vt:lpstr>
      <vt:lpstr>PBCoffeeMug</vt:lpstr>
      <vt:lpstr>Calibri Light</vt:lpstr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Boston, Ashley</dc:creator>
  <cp:lastModifiedBy>Boston, Ashley</cp:lastModifiedBy>
  <cp:revision>9</cp:revision>
  <dcterms:created xsi:type="dcterms:W3CDTF">2018-07-11T15:57:09Z</dcterms:created>
  <dcterms:modified xsi:type="dcterms:W3CDTF">2018-07-23T18:39:07Z</dcterms:modified>
</cp:coreProperties>
</file>