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9" r:id="rId2"/>
    <p:sldId id="257" r:id="rId3"/>
    <p:sldId id="258" r:id="rId4"/>
  </p:sldIdLst>
  <p:sldSz cx="6858000" cy="9144000" type="letter"/>
  <p:notesSz cx="7010400" cy="9296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GSaidNoOneEver" panose="02000603000000000000" pitchFamily="2" charset="0"/>
      <p:regular r:id="rId9"/>
    </p:embeddedFont>
    <p:embeddedFont>
      <p:font typeface="AGHelicopterParents" panose="02000603000000000000" pitchFamily="2" charset="0"/>
      <p:regular r:id="rId10"/>
    </p:embeddedFont>
    <p:embeddedFont>
      <p:font typeface="Lato Light" panose="020F0502020204030203" pitchFamily="34" charset="0"/>
      <p:regular r:id="rId11"/>
    </p:embeddedFont>
    <p:embeddedFont>
      <p:font typeface="AGImExtra" panose="02000303000000000000" pitchFamily="2" charset="0"/>
      <p:regular r:id="rId12"/>
    </p:embeddedFont>
    <p:embeddedFont>
      <p:font typeface="AG180Days" panose="02000603000000000000" pitchFamily="2" charset="0"/>
      <p:regular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49CB-1B55-47EC-8A0C-314FF9A0F7D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E446-F63B-4537-98E3-E18E0BD2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8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49CB-1B55-47EC-8A0C-314FF9A0F7D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E446-F63B-4537-98E3-E18E0BD2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4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49CB-1B55-47EC-8A0C-314FF9A0F7D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E446-F63B-4537-98E3-E18E0BD2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49CB-1B55-47EC-8A0C-314FF9A0F7D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E446-F63B-4537-98E3-E18E0BD2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49CB-1B55-47EC-8A0C-314FF9A0F7D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E446-F63B-4537-98E3-E18E0BD2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3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49CB-1B55-47EC-8A0C-314FF9A0F7D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E446-F63B-4537-98E3-E18E0BD2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4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49CB-1B55-47EC-8A0C-314FF9A0F7D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E446-F63B-4537-98E3-E18E0BD2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49CB-1B55-47EC-8A0C-314FF9A0F7D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E446-F63B-4537-98E3-E18E0BD2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0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49CB-1B55-47EC-8A0C-314FF9A0F7D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E446-F63B-4537-98E3-E18E0BD2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2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49CB-1B55-47EC-8A0C-314FF9A0F7D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E446-F63B-4537-98E3-E18E0BD2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2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49CB-1B55-47EC-8A0C-314FF9A0F7D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E446-F63B-4537-98E3-E18E0BD2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1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49CB-1B55-47EC-8A0C-314FF9A0F7D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E446-F63B-4537-98E3-E18E0BD2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EB5710-C756-4500-BD2B-B7B668598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9908"/>
              </p:ext>
            </p:extLst>
          </p:nvPr>
        </p:nvGraphicFramePr>
        <p:xfrm>
          <a:off x="131884" y="638991"/>
          <a:ext cx="6594231" cy="58165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84450">
                  <a:extLst>
                    <a:ext uri="{9D8B030D-6E8A-4147-A177-3AD203B41FA5}">
                      <a16:colId xmlns:a16="http://schemas.microsoft.com/office/drawing/2014/main" val="3380526702"/>
                    </a:ext>
                  </a:extLst>
                </a:gridCol>
                <a:gridCol w="1721229">
                  <a:extLst>
                    <a:ext uri="{9D8B030D-6E8A-4147-A177-3AD203B41FA5}">
                      <a16:colId xmlns:a16="http://schemas.microsoft.com/office/drawing/2014/main" val="3368260631"/>
                    </a:ext>
                  </a:extLst>
                </a:gridCol>
                <a:gridCol w="1444276">
                  <a:extLst>
                    <a:ext uri="{9D8B030D-6E8A-4147-A177-3AD203B41FA5}">
                      <a16:colId xmlns:a16="http://schemas.microsoft.com/office/drawing/2014/main" val="3812025378"/>
                    </a:ext>
                  </a:extLst>
                </a:gridCol>
                <a:gridCol w="1444276">
                  <a:extLst>
                    <a:ext uri="{9D8B030D-6E8A-4147-A177-3AD203B41FA5}">
                      <a16:colId xmlns:a16="http://schemas.microsoft.com/office/drawing/2014/main" val="6401100"/>
                    </a:ext>
                  </a:extLst>
                </a:gridCol>
              </a:tblGrid>
              <a:tr h="51400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SCHEDULE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How do</a:t>
                      </a:r>
                      <a:r>
                        <a:rPr lang="en-US" sz="1200" b="1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 I </a:t>
                      </a:r>
                      <a:r>
                        <a:rPr lang="en-US" sz="1200" b="0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think I am doing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How does my </a:t>
                      </a:r>
                      <a:r>
                        <a:rPr lang="en-US" sz="1100" b="1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teacher</a:t>
                      </a:r>
                      <a:r>
                        <a:rPr lang="en-US" sz="1100" b="0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 think I am doing?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Teachers autograph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579502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8:30-9:00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358640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9:00-10:00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632481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10:00-10:15 check-in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50077"/>
                  </a:ext>
                </a:extLst>
              </a:tr>
              <a:tr h="555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10:15-10:55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189186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10:55-12:00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77682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12:00-12:55 LUNCH  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98730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12:55-1:40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9958"/>
                  </a:ext>
                </a:extLst>
              </a:tr>
              <a:tr h="5551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1:40-1:55 check-in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516847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1:55-3:00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977295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Snack @ 3:00 + check-out w/ Mrs. Boston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8110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10FD41-F656-4C96-8C2D-F34036E075DD}"/>
              </a:ext>
            </a:extLst>
          </p:cNvPr>
          <p:cNvSpPr txBox="1"/>
          <p:nvPr/>
        </p:nvSpPr>
        <p:spPr>
          <a:xfrm>
            <a:off x="281354" y="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GImExtra" panose="02000303000000000000" pitchFamily="2" charset="0"/>
                <a:ea typeface="AGImExtra" panose="02000303000000000000" pitchFamily="2" charset="0"/>
              </a:rPr>
              <a:t>STUDENT’s NAME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6831B-70E7-4122-948A-AA19EE4F358E}"/>
              </a:ext>
            </a:extLst>
          </p:cNvPr>
          <p:cNvSpPr txBox="1"/>
          <p:nvPr/>
        </p:nvSpPr>
        <p:spPr>
          <a:xfrm>
            <a:off x="2455985" y="1197851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9E346A-9181-471E-9938-FB6FFB1B64BB}"/>
              </a:ext>
            </a:extLst>
          </p:cNvPr>
          <p:cNvSpPr txBox="1"/>
          <p:nvPr/>
        </p:nvSpPr>
        <p:spPr>
          <a:xfrm>
            <a:off x="2455984" y="1684426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B757F-7C6F-4A73-9A34-EFA3FF04DABC}"/>
              </a:ext>
            </a:extLst>
          </p:cNvPr>
          <p:cNvSpPr txBox="1"/>
          <p:nvPr/>
        </p:nvSpPr>
        <p:spPr>
          <a:xfrm>
            <a:off x="2455984" y="2200307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819DF3-E134-429F-B43A-C37C306566A0}"/>
              </a:ext>
            </a:extLst>
          </p:cNvPr>
          <p:cNvSpPr txBox="1"/>
          <p:nvPr/>
        </p:nvSpPr>
        <p:spPr>
          <a:xfrm>
            <a:off x="2455985" y="2715794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CBA90B-503B-4640-ADB2-91AEC15F2624}"/>
              </a:ext>
            </a:extLst>
          </p:cNvPr>
          <p:cNvSpPr txBox="1"/>
          <p:nvPr/>
        </p:nvSpPr>
        <p:spPr>
          <a:xfrm>
            <a:off x="2455984" y="3261845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736B53-AFD0-43ED-882F-F5829418B3C6}"/>
              </a:ext>
            </a:extLst>
          </p:cNvPr>
          <p:cNvSpPr txBox="1"/>
          <p:nvPr/>
        </p:nvSpPr>
        <p:spPr>
          <a:xfrm>
            <a:off x="2455984" y="3780530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98557B-2933-4FBD-9FBE-6C193B5D4A7A}"/>
              </a:ext>
            </a:extLst>
          </p:cNvPr>
          <p:cNvSpPr txBox="1"/>
          <p:nvPr/>
        </p:nvSpPr>
        <p:spPr>
          <a:xfrm>
            <a:off x="2455984" y="4346779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2C44D4-747F-4A87-9F53-6AA1FD543355}"/>
              </a:ext>
            </a:extLst>
          </p:cNvPr>
          <p:cNvSpPr txBox="1"/>
          <p:nvPr/>
        </p:nvSpPr>
        <p:spPr>
          <a:xfrm>
            <a:off x="2455984" y="4855277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D0BC16-B715-4894-87C4-88E99B552243}"/>
              </a:ext>
            </a:extLst>
          </p:cNvPr>
          <p:cNvSpPr txBox="1"/>
          <p:nvPr/>
        </p:nvSpPr>
        <p:spPr>
          <a:xfrm>
            <a:off x="2455984" y="5407701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8E96EA-61E0-41B3-8FF7-73DCD01B3859}"/>
              </a:ext>
            </a:extLst>
          </p:cNvPr>
          <p:cNvSpPr txBox="1"/>
          <p:nvPr/>
        </p:nvSpPr>
        <p:spPr>
          <a:xfrm>
            <a:off x="2455985" y="5953752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64B93-1DB2-41F6-B251-DD2AC221D430}"/>
              </a:ext>
            </a:extLst>
          </p:cNvPr>
          <p:cNvSpPr txBox="1"/>
          <p:nvPr/>
        </p:nvSpPr>
        <p:spPr>
          <a:xfrm>
            <a:off x="131884" y="6593576"/>
            <a:ext cx="3914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GSaidNoOneEver" panose="02000603000000000000" pitchFamily="2" charset="0"/>
                <a:ea typeface="AGSaidNoOneEver" panose="02000603000000000000" pitchFamily="2" charset="0"/>
              </a:rPr>
              <a:t>Notes from my teachers:</a:t>
            </a: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r>
              <a:rPr lang="en-US" sz="1200" dirty="0">
                <a:latin typeface="AGSaidNoOneEver" panose="02000603000000000000" pitchFamily="2" charset="0"/>
                <a:ea typeface="AGSaidNoOneEver" panose="02000603000000000000" pitchFamily="2" charset="0"/>
              </a:rPr>
              <a:t>One thing I ROCKED today: </a:t>
            </a: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r>
              <a:rPr lang="en-US" sz="1200" dirty="0">
                <a:latin typeface="AGSaidNoOneEver" panose="02000603000000000000" pitchFamily="2" charset="0"/>
                <a:ea typeface="AGSaidNoOneEver" panose="02000603000000000000" pitchFamily="2" charset="0"/>
              </a:rPr>
              <a:t>Things I can work on growing for the next school day: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4B4AB-7E4E-49C1-B97A-DD3B679E90F8}"/>
              </a:ext>
            </a:extLst>
          </p:cNvPr>
          <p:cNvSpPr txBox="1"/>
          <p:nvPr/>
        </p:nvSpPr>
        <p:spPr>
          <a:xfrm>
            <a:off x="4829908" y="8552467"/>
            <a:ext cx="1699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GSaidNoOneEver" panose="02000603000000000000" pitchFamily="2" charset="0"/>
                <a:ea typeface="AGSaidNoOneEver" panose="02000603000000000000" pitchFamily="2" charset="0"/>
              </a:rPr>
              <a:t>Total points: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1AFE8-A56C-425B-B7DC-6063BD3A7072}"/>
              </a:ext>
            </a:extLst>
          </p:cNvPr>
          <p:cNvSpPr txBox="1"/>
          <p:nvPr/>
        </p:nvSpPr>
        <p:spPr>
          <a:xfrm>
            <a:off x="5580183" y="153887"/>
            <a:ext cx="94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G180Days" panose="02000603000000000000" pitchFamily="2" charset="0"/>
                <a:ea typeface="AG180Days" panose="02000603000000000000" pitchFamily="2" charset="0"/>
              </a:rPr>
              <a:t>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A2053-DBCF-4245-B887-161791298A1D}"/>
              </a:ext>
            </a:extLst>
          </p:cNvPr>
          <p:cNvSpPr txBox="1"/>
          <p:nvPr/>
        </p:nvSpPr>
        <p:spPr>
          <a:xfrm>
            <a:off x="4045925" y="1222761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A9E822-97AD-4F6C-B9EE-DA5373139F48}"/>
              </a:ext>
            </a:extLst>
          </p:cNvPr>
          <p:cNvSpPr txBox="1"/>
          <p:nvPr/>
        </p:nvSpPr>
        <p:spPr>
          <a:xfrm>
            <a:off x="4045924" y="1709336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E12364-214B-48EE-8BD6-F53FD7707E5F}"/>
              </a:ext>
            </a:extLst>
          </p:cNvPr>
          <p:cNvSpPr txBox="1"/>
          <p:nvPr/>
        </p:nvSpPr>
        <p:spPr>
          <a:xfrm>
            <a:off x="4045924" y="2225217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0EF7D9-7E7D-4219-AA86-018BF8A2B533}"/>
              </a:ext>
            </a:extLst>
          </p:cNvPr>
          <p:cNvSpPr txBox="1"/>
          <p:nvPr/>
        </p:nvSpPr>
        <p:spPr>
          <a:xfrm>
            <a:off x="4045925" y="2740704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9137C3-ECD9-4DB8-B35B-80D5B9FE2856}"/>
              </a:ext>
            </a:extLst>
          </p:cNvPr>
          <p:cNvSpPr txBox="1"/>
          <p:nvPr/>
        </p:nvSpPr>
        <p:spPr>
          <a:xfrm>
            <a:off x="4045924" y="3286755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8C7121-5746-4A2C-995C-F93A1F70AB49}"/>
              </a:ext>
            </a:extLst>
          </p:cNvPr>
          <p:cNvSpPr txBox="1"/>
          <p:nvPr/>
        </p:nvSpPr>
        <p:spPr>
          <a:xfrm>
            <a:off x="4045924" y="3805440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A15C30-5370-4ED6-BD1B-D1CB3FB072C2}"/>
              </a:ext>
            </a:extLst>
          </p:cNvPr>
          <p:cNvSpPr txBox="1"/>
          <p:nvPr/>
        </p:nvSpPr>
        <p:spPr>
          <a:xfrm>
            <a:off x="4045924" y="4371689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D342A2-3E67-4ADC-B2E7-4E99751EB38E}"/>
              </a:ext>
            </a:extLst>
          </p:cNvPr>
          <p:cNvSpPr txBox="1"/>
          <p:nvPr/>
        </p:nvSpPr>
        <p:spPr>
          <a:xfrm>
            <a:off x="4045924" y="4880187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61A53C-E3D2-42FD-AF4F-035F624F5CC4}"/>
              </a:ext>
            </a:extLst>
          </p:cNvPr>
          <p:cNvSpPr txBox="1"/>
          <p:nvPr/>
        </p:nvSpPr>
        <p:spPr>
          <a:xfrm>
            <a:off x="4045924" y="5432611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AF8E4D-A250-407C-B7A4-E99BD95E1322}"/>
              </a:ext>
            </a:extLst>
          </p:cNvPr>
          <p:cNvSpPr txBox="1"/>
          <p:nvPr/>
        </p:nvSpPr>
        <p:spPr>
          <a:xfrm>
            <a:off x="4045925" y="5978662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43ACAF-E4A8-43B4-837B-B1CEA0B7072E}"/>
              </a:ext>
            </a:extLst>
          </p:cNvPr>
          <p:cNvSpPr/>
          <p:nvPr/>
        </p:nvSpPr>
        <p:spPr>
          <a:xfrm>
            <a:off x="6054967" y="8400640"/>
            <a:ext cx="671147" cy="6114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0D0F9-A7B5-42F2-9D85-05F5F37A899B}"/>
              </a:ext>
            </a:extLst>
          </p:cNvPr>
          <p:cNvSpPr txBox="1"/>
          <p:nvPr/>
        </p:nvSpPr>
        <p:spPr>
          <a:xfrm>
            <a:off x="-23447" y="-17479"/>
            <a:ext cx="590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GHelicopterParents" panose="02000603000000000000" pitchFamily="2" charset="0"/>
                <a:ea typeface="AGHelicopterParents" panose="02000603000000000000" pitchFamily="2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9477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EB5710-C756-4500-BD2B-B7B668598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32515"/>
              </p:ext>
            </p:extLst>
          </p:nvPr>
        </p:nvGraphicFramePr>
        <p:xfrm>
          <a:off x="131884" y="638991"/>
          <a:ext cx="6594231" cy="58165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84450">
                  <a:extLst>
                    <a:ext uri="{9D8B030D-6E8A-4147-A177-3AD203B41FA5}">
                      <a16:colId xmlns:a16="http://schemas.microsoft.com/office/drawing/2014/main" val="3380526702"/>
                    </a:ext>
                  </a:extLst>
                </a:gridCol>
                <a:gridCol w="1721229">
                  <a:extLst>
                    <a:ext uri="{9D8B030D-6E8A-4147-A177-3AD203B41FA5}">
                      <a16:colId xmlns:a16="http://schemas.microsoft.com/office/drawing/2014/main" val="3368260631"/>
                    </a:ext>
                  </a:extLst>
                </a:gridCol>
                <a:gridCol w="1444276">
                  <a:extLst>
                    <a:ext uri="{9D8B030D-6E8A-4147-A177-3AD203B41FA5}">
                      <a16:colId xmlns:a16="http://schemas.microsoft.com/office/drawing/2014/main" val="3812025378"/>
                    </a:ext>
                  </a:extLst>
                </a:gridCol>
                <a:gridCol w="1444276">
                  <a:extLst>
                    <a:ext uri="{9D8B030D-6E8A-4147-A177-3AD203B41FA5}">
                      <a16:colId xmlns:a16="http://schemas.microsoft.com/office/drawing/2014/main" val="6401100"/>
                    </a:ext>
                  </a:extLst>
                </a:gridCol>
              </a:tblGrid>
              <a:tr h="51400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SCHEDULE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How do</a:t>
                      </a:r>
                      <a:r>
                        <a:rPr lang="en-US" sz="1200" b="1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 I </a:t>
                      </a:r>
                      <a:r>
                        <a:rPr lang="en-US" sz="1200" b="0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think I am doing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How does my </a:t>
                      </a:r>
                      <a:r>
                        <a:rPr lang="en-US" sz="1100" b="1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teacher</a:t>
                      </a:r>
                      <a:r>
                        <a:rPr lang="en-US" sz="1100" b="0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 think I am doing?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GSaidNoOneEver" panose="02000603000000000000" pitchFamily="2" charset="0"/>
                          <a:ea typeface="AGSaidNoOneEver" panose="02000603000000000000" pitchFamily="2" charset="0"/>
                        </a:rPr>
                        <a:t>Teachers autograph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579502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interval/schedule/check-in’s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358640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interval/schedule/check-in’s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632481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interval/schedule/check-in’s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50077"/>
                  </a:ext>
                </a:extLst>
              </a:tr>
              <a:tr h="555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interval/schedule/check-in’s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189186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interval/schedule/check-in’s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77682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interval/schedule/check-in’s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98730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interval/schedule/check-in’s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9958"/>
                  </a:ext>
                </a:extLst>
              </a:tr>
              <a:tr h="555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interval/schedule/check-in’s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516847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interval/schedule/check-in’s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977295"/>
                  </a:ext>
                </a:extLst>
              </a:tr>
              <a:tr h="514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interval/schedule/check-in’s</a:t>
                      </a: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8133" marR="481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8110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10FD41-F656-4C96-8C2D-F34036E075DD}"/>
              </a:ext>
            </a:extLst>
          </p:cNvPr>
          <p:cNvSpPr txBox="1"/>
          <p:nvPr/>
        </p:nvSpPr>
        <p:spPr>
          <a:xfrm>
            <a:off x="281354" y="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GImExtra" panose="02000303000000000000" pitchFamily="2" charset="0"/>
                <a:ea typeface="AGImExtra" panose="02000303000000000000" pitchFamily="2" charset="0"/>
              </a:rPr>
              <a:t>STUDENT’s NAME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6831B-70E7-4122-948A-AA19EE4F358E}"/>
              </a:ext>
            </a:extLst>
          </p:cNvPr>
          <p:cNvSpPr txBox="1"/>
          <p:nvPr/>
        </p:nvSpPr>
        <p:spPr>
          <a:xfrm>
            <a:off x="2455985" y="1197851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9E346A-9181-471E-9938-FB6FFB1B64BB}"/>
              </a:ext>
            </a:extLst>
          </p:cNvPr>
          <p:cNvSpPr txBox="1"/>
          <p:nvPr/>
        </p:nvSpPr>
        <p:spPr>
          <a:xfrm>
            <a:off x="2455984" y="1684426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B757F-7C6F-4A73-9A34-EFA3FF04DABC}"/>
              </a:ext>
            </a:extLst>
          </p:cNvPr>
          <p:cNvSpPr txBox="1"/>
          <p:nvPr/>
        </p:nvSpPr>
        <p:spPr>
          <a:xfrm>
            <a:off x="2455984" y="2200307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819DF3-E134-429F-B43A-C37C306566A0}"/>
              </a:ext>
            </a:extLst>
          </p:cNvPr>
          <p:cNvSpPr txBox="1"/>
          <p:nvPr/>
        </p:nvSpPr>
        <p:spPr>
          <a:xfrm>
            <a:off x="2455985" y="2715794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CBA90B-503B-4640-ADB2-91AEC15F2624}"/>
              </a:ext>
            </a:extLst>
          </p:cNvPr>
          <p:cNvSpPr txBox="1"/>
          <p:nvPr/>
        </p:nvSpPr>
        <p:spPr>
          <a:xfrm>
            <a:off x="2455984" y="3261845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736B53-AFD0-43ED-882F-F5829418B3C6}"/>
              </a:ext>
            </a:extLst>
          </p:cNvPr>
          <p:cNvSpPr txBox="1"/>
          <p:nvPr/>
        </p:nvSpPr>
        <p:spPr>
          <a:xfrm>
            <a:off x="2455984" y="3780530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98557B-2933-4FBD-9FBE-6C193B5D4A7A}"/>
              </a:ext>
            </a:extLst>
          </p:cNvPr>
          <p:cNvSpPr txBox="1"/>
          <p:nvPr/>
        </p:nvSpPr>
        <p:spPr>
          <a:xfrm>
            <a:off x="2455984" y="4346779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2C44D4-747F-4A87-9F53-6AA1FD543355}"/>
              </a:ext>
            </a:extLst>
          </p:cNvPr>
          <p:cNvSpPr txBox="1"/>
          <p:nvPr/>
        </p:nvSpPr>
        <p:spPr>
          <a:xfrm>
            <a:off x="2455984" y="4855277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D0BC16-B715-4894-87C4-88E99B552243}"/>
              </a:ext>
            </a:extLst>
          </p:cNvPr>
          <p:cNvSpPr txBox="1"/>
          <p:nvPr/>
        </p:nvSpPr>
        <p:spPr>
          <a:xfrm>
            <a:off x="2455984" y="5407701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8E96EA-61E0-41B3-8FF7-73DCD01B3859}"/>
              </a:ext>
            </a:extLst>
          </p:cNvPr>
          <p:cNvSpPr txBox="1"/>
          <p:nvPr/>
        </p:nvSpPr>
        <p:spPr>
          <a:xfrm>
            <a:off x="2455985" y="5953752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64B93-1DB2-41F6-B251-DD2AC221D430}"/>
              </a:ext>
            </a:extLst>
          </p:cNvPr>
          <p:cNvSpPr txBox="1"/>
          <p:nvPr/>
        </p:nvSpPr>
        <p:spPr>
          <a:xfrm>
            <a:off x="131884" y="6593576"/>
            <a:ext cx="3914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GSaidNoOneEver" panose="02000603000000000000" pitchFamily="2" charset="0"/>
                <a:ea typeface="AGSaidNoOneEver" panose="02000603000000000000" pitchFamily="2" charset="0"/>
              </a:rPr>
              <a:t>Notes from my teachers:</a:t>
            </a: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r>
              <a:rPr lang="en-US" sz="1200" dirty="0">
                <a:latin typeface="AGSaidNoOneEver" panose="02000603000000000000" pitchFamily="2" charset="0"/>
                <a:ea typeface="AGSaidNoOneEver" panose="02000603000000000000" pitchFamily="2" charset="0"/>
              </a:rPr>
              <a:t>One thing I ROCKED today: </a:t>
            </a: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endParaRPr lang="en-US" sz="1200" dirty="0">
              <a:latin typeface="AGSaidNoOneEver" panose="02000603000000000000" pitchFamily="2" charset="0"/>
              <a:ea typeface="AGSaidNoOneEver" panose="02000603000000000000" pitchFamily="2" charset="0"/>
            </a:endParaRPr>
          </a:p>
          <a:p>
            <a:r>
              <a:rPr lang="en-US" sz="1200" dirty="0">
                <a:latin typeface="AGSaidNoOneEver" panose="02000603000000000000" pitchFamily="2" charset="0"/>
                <a:ea typeface="AGSaidNoOneEver" panose="02000603000000000000" pitchFamily="2" charset="0"/>
              </a:rPr>
              <a:t>Things I can work on growing for the next school day: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4B4AB-7E4E-49C1-B97A-DD3B679E90F8}"/>
              </a:ext>
            </a:extLst>
          </p:cNvPr>
          <p:cNvSpPr txBox="1"/>
          <p:nvPr/>
        </p:nvSpPr>
        <p:spPr>
          <a:xfrm>
            <a:off x="4829908" y="8552467"/>
            <a:ext cx="1699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GSaidNoOneEver" panose="02000603000000000000" pitchFamily="2" charset="0"/>
                <a:ea typeface="AGSaidNoOneEver" panose="02000603000000000000" pitchFamily="2" charset="0"/>
              </a:rPr>
              <a:t>Total points: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1AFE8-A56C-425B-B7DC-6063BD3A7072}"/>
              </a:ext>
            </a:extLst>
          </p:cNvPr>
          <p:cNvSpPr txBox="1"/>
          <p:nvPr/>
        </p:nvSpPr>
        <p:spPr>
          <a:xfrm>
            <a:off x="5580183" y="153887"/>
            <a:ext cx="94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G180Days" panose="02000603000000000000" pitchFamily="2" charset="0"/>
                <a:ea typeface="AG180Days" panose="02000603000000000000" pitchFamily="2" charset="0"/>
              </a:rPr>
              <a:t>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A2053-DBCF-4245-B887-161791298A1D}"/>
              </a:ext>
            </a:extLst>
          </p:cNvPr>
          <p:cNvSpPr txBox="1"/>
          <p:nvPr/>
        </p:nvSpPr>
        <p:spPr>
          <a:xfrm>
            <a:off x="4045925" y="1222761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A9E822-97AD-4F6C-B9EE-DA5373139F48}"/>
              </a:ext>
            </a:extLst>
          </p:cNvPr>
          <p:cNvSpPr txBox="1"/>
          <p:nvPr/>
        </p:nvSpPr>
        <p:spPr>
          <a:xfrm>
            <a:off x="4045924" y="1709336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E12364-214B-48EE-8BD6-F53FD7707E5F}"/>
              </a:ext>
            </a:extLst>
          </p:cNvPr>
          <p:cNvSpPr txBox="1"/>
          <p:nvPr/>
        </p:nvSpPr>
        <p:spPr>
          <a:xfrm>
            <a:off x="4045924" y="2225217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0EF7D9-7E7D-4219-AA86-018BF8A2B533}"/>
              </a:ext>
            </a:extLst>
          </p:cNvPr>
          <p:cNvSpPr txBox="1"/>
          <p:nvPr/>
        </p:nvSpPr>
        <p:spPr>
          <a:xfrm>
            <a:off x="4045925" y="2740704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9137C3-ECD9-4DB8-B35B-80D5B9FE2856}"/>
              </a:ext>
            </a:extLst>
          </p:cNvPr>
          <p:cNvSpPr txBox="1"/>
          <p:nvPr/>
        </p:nvSpPr>
        <p:spPr>
          <a:xfrm>
            <a:off x="4045924" y="3286755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8C7121-5746-4A2C-995C-F93A1F70AB49}"/>
              </a:ext>
            </a:extLst>
          </p:cNvPr>
          <p:cNvSpPr txBox="1"/>
          <p:nvPr/>
        </p:nvSpPr>
        <p:spPr>
          <a:xfrm>
            <a:off x="4045924" y="3805440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A15C30-5370-4ED6-BD1B-D1CB3FB072C2}"/>
              </a:ext>
            </a:extLst>
          </p:cNvPr>
          <p:cNvSpPr txBox="1"/>
          <p:nvPr/>
        </p:nvSpPr>
        <p:spPr>
          <a:xfrm>
            <a:off x="4045924" y="4371689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D342A2-3E67-4ADC-B2E7-4E99751EB38E}"/>
              </a:ext>
            </a:extLst>
          </p:cNvPr>
          <p:cNvSpPr txBox="1"/>
          <p:nvPr/>
        </p:nvSpPr>
        <p:spPr>
          <a:xfrm>
            <a:off x="4045924" y="4880187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61A53C-E3D2-42FD-AF4F-035F624F5CC4}"/>
              </a:ext>
            </a:extLst>
          </p:cNvPr>
          <p:cNvSpPr txBox="1"/>
          <p:nvPr/>
        </p:nvSpPr>
        <p:spPr>
          <a:xfrm>
            <a:off x="4045924" y="5432611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AF8E4D-A250-407C-B7A4-E99BD95E1322}"/>
              </a:ext>
            </a:extLst>
          </p:cNvPr>
          <p:cNvSpPr txBox="1"/>
          <p:nvPr/>
        </p:nvSpPr>
        <p:spPr>
          <a:xfrm>
            <a:off x="4045925" y="5978662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3  2  1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43ACAF-E4A8-43B4-837B-B1CEA0B7072E}"/>
              </a:ext>
            </a:extLst>
          </p:cNvPr>
          <p:cNvSpPr/>
          <p:nvPr/>
        </p:nvSpPr>
        <p:spPr>
          <a:xfrm>
            <a:off x="6054967" y="8400640"/>
            <a:ext cx="671147" cy="6114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2D7EF-C8DE-45D2-BA41-DC9391315913}"/>
              </a:ext>
            </a:extLst>
          </p:cNvPr>
          <p:cNvSpPr/>
          <p:nvPr/>
        </p:nvSpPr>
        <p:spPr>
          <a:xfrm>
            <a:off x="445477" y="527538"/>
            <a:ext cx="5931877" cy="44547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8BB4A-6C3D-4551-9698-C8F435ADAC35}"/>
              </a:ext>
            </a:extLst>
          </p:cNvPr>
          <p:cNvSpPr/>
          <p:nvPr/>
        </p:nvSpPr>
        <p:spPr>
          <a:xfrm>
            <a:off x="445476" y="973015"/>
            <a:ext cx="5931877" cy="764344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516F3C-9BED-4C23-8440-12AE8B6422E6}"/>
              </a:ext>
            </a:extLst>
          </p:cNvPr>
          <p:cNvCxnSpPr>
            <a:cxnSpLocks/>
          </p:cNvCxnSpPr>
          <p:nvPr/>
        </p:nvCxnSpPr>
        <p:spPr>
          <a:xfrm>
            <a:off x="1500554" y="527538"/>
            <a:ext cx="0" cy="80889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1F105F-43C0-4860-A13E-AA4D6D947C30}"/>
              </a:ext>
            </a:extLst>
          </p:cNvPr>
          <p:cNvCxnSpPr>
            <a:cxnSpLocks/>
          </p:cNvCxnSpPr>
          <p:nvPr/>
        </p:nvCxnSpPr>
        <p:spPr>
          <a:xfrm>
            <a:off x="3930162" y="527538"/>
            <a:ext cx="17584" cy="80889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A0233A-D1AC-4B5F-BEB3-C8CD2AE1B4C9}"/>
              </a:ext>
            </a:extLst>
          </p:cNvPr>
          <p:cNvCxnSpPr/>
          <p:nvPr/>
        </p:nvCxnSpPr>
        <p:spPr>
          <a:xfrm>
            <a:off x="445476" y="3552092"/>
            <a:ext cx="593187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68376F-522B-442F-BACB-DA97F9E2C693}"/>
              </a:ext>
            </a:extLst>
          </p:cNvPr>
          <p:cNvCxnSpPr/>
          <p:nvPr/>
        </p:nvCxnSpPr>
        <p:spPr>
          <a:xfrm>
            <a:off x="463061" y="6107724"/>
            <a:ext cx="593187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DCDFAB-A129-4C4E-94FE-02EC5010947D}"/>
              </a:ext>
            </a:extLst>
          </p:cNvPr>
          <p:cNvSpPr txBox="1"/>
          <p:nvPr/>
        </p:nvSpPr>
        <p:spPr>
          <a:xfrm>
            <a:off x="480647" y="1447343"/>
            <a:ext cx="738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G180Days" panose="02000603000000000000" pitchFamily="2" charset="0"/>
                <a:ea typeface="AG180Days" panose="02000603000000000000" pitchFamily="2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CCC524-A79B-4E87-A363-3A3FA045ED63}"/>
              </a:ext>
            </a:extLst>
          </p:cNvPr>
          <p:cNvSpPr txBox="1"/>
          <p:nvPr/>
        </p:nvSpPr>
        <p:spPr>
          <a:xfrm>
            <a:off x="527552" y="4038143"/>
            <a:ext cx="738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G180Days" panose="02000603000000000000" pitchFamily="2" charset="0"/>
                <a:ea typeface="AG180Days" panose="02000603000000000000" pitchFamily="2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AD4055-7853-48D4-A042-7FE10F136D15}"/>
              </a:ext>
            </a:extLst>
          </p:cNvPr>
          <p:cNvSpPr txBox="1"/>
          <p:nvPr/>
        </p:nvSpPr>
        <p:spPr>
          <a:xfrm>
            <a:off x="553927" y="6638818"/>
            <a:ext cx="738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G180Days" panose="02000603000000000000" pitchFamily="2" charset="0"/>
                <a:ea typeface="AG180Days" panose="02000603000000000000" pitchFamily="2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95B37E-069C-42B9-9CA0-AAAACD7FB8B0}"/>
              </a:ext>
            </a:extLst>
          </p:cNvPr>
          <p:cNvSpPr txBox="1"/>
          <p:nvPr/>
        </p:nvSpPr>
        <p:spPr>
          <a:xfrm>
            <a:off x="1812684" y="584647"/>
            <a:ext cx="180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SaidNoOneEver" panose="02000603000000000000" pitchFamily="2" charset="0"/>
                <a:ea typeface="AGSaidNoOneEver" panose="02000603000000000000" pitchFamily="2" charset="0"/>
              </a:rPr>
              <a:t>LOOKS LIKE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31C3F1-3C56-495A-B912-D57AC20003EA}"/>
              </a:ext>
            </a:extLst>
          </p:cNvPr>
          <p:cNvSpPr txBox="1"/>
          <p:nvPr/>
        </p:nvSpPr>
        <p:spPr>
          <a:xfrm>
            <a:off x="4242291" y="584647"/>
            <a:ext cx="180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SaidNoOneEver" panose="02000603000000000000" pitchFamily="2" charset="0"/>
                <a:ea typeface="AGSaidNoOneEver" panose="02000603000000000000" pitchFamily="2" charset="0"/>
              </a:rPr>
              <a:t>SOUNDS LIKE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8B9F8-E0F7-458A-9255-F1E96A29DD8F}"/>
              </a:ext>
            </a:extLst>
          </p:cNvPr>
          <p:cNvSpPr txBox="1"/>
          <p:nvPr/>
        </p:nvSpPr>
        <p:spPr>
          <a:xfrm>
            <a:off x="1582620" y="6077126"/>
            <a:ext cx="242081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Leaving the classroom with out permission or a pass</a:t>
            </a:r>
          </a:p>
          <a:p>
            <a:endParaRPr lang="en-US" sz="11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1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Yelling and screaming at teachers or classmates </a:t>
            </a:r>
          </a:p>
          <a:p>
            <a:endParaRPr lang="en-US" sz="11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1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Refusing to start classwork</a:t>
            </a:r>
          </a:p>
          <a:p>
            <a:endParaRPr lang="en-US" sz="11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1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Using technology during inappropriate times </a:t>
            </a:r>
          </a:p>
          <a:p>
            <a:endParaRPr lang="en-US" sz="11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1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Using hands, feet, or objects to express anger towards teacher or classmates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4E934A-D5B5-42C4-9CA0-1E134E6A3F92}"/>
              </a:ext>
            </a:extLst>
          </p:cNvPr>
          <p:cNvSpPr txBox="1"/>
          <p:nvPr/>
        </p:nvSpPr>
        <p:spPr>
          <a:xfrm>
            <a:off x="1491766" y="4178263"/>
            <a:ext cx="2420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Problem solving, turning behavior around, and/or doing the right thing after engaging in a #1 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432C7-D0CC-4BDE-9E50-DB5E30A83A8F}"/>
              </a:ext>
            </a:extLst>
          </p:cNvPr>
          <p:cNvSpPr txBox="1"/>
          <p:nvPr/>
        </p:nvSpPr>
        <p:spPr>
          <a:xfrm>
            <a:off x="445476" y="180707"/>
            <a:ext cx="5931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Each block is a fresh start – You always start at a 3!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264A3C-96FD-4D11-A558-5DD9B0A249B8}"/>
              </a:ext>
            </a:extLst>
          </p:cNvPr>
          <p:cNvSpPr txBox="1"/>
          <p:nvPr/>
        </p:nvSpPr>
        <p:spPr>
          <a:xfrm>
            <a:off x="1526935" y="953979"/>
            <a:ext cx="242081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Using a pass when leaving any area of the school</a:t>
            </a:r>
          </a:p>
          <a:p>
            <a:endParaRPr lang="en-US" sz="11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Using kind words with a kind tone to teachers and classmates </a:t>
            </a:r>
          </a:p>
          <a:p>
            <a:endParaRPr lang="en-US" sz="11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Starting classwork and asking for help if needed</a:t>
            </a:r>
          </a:p>
          <a:p>
            <a:endParaRPr lang="en-US" sz="11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Finishing classwork </a:t>
            </a:r>
          </a:p>
          <a:p>
            <a:b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Listening and following teachers directions </a:t>
            </a:r>
            <a:b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11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Using technology appropriately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9098F-2632-44E8-8792-D7E7BE838B9D}"/>
              </a:ext>
            </a:extLst>
          </p:cNvPr>
          <p:cNvSpPr txBox="1"/>
          <p:nvPr/>
        </p:nvSpPr>
        <p:spPr>
          <a:xfrm>
            <a:off x="531209" y="7801653"/>
            <a:ext cx="917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If actions continues longer than 10 minutes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A7F8B6-3469-46CF-8E9B-BC031D366E60}"/>
              </a:ext>
            </a:extLst>
          </p:cNvPr>
          <p:cNvSpPr txBox="1"/>
          <p:nvPr/>
        </p:nvSpPr>
        <p:spPr>
          <a:xfrm>
            <a:off x="4003431" y="6201508"/>
            <a:ext cx="2300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“You are SO RUDE!”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*Tearing paper, crumbling paper, shoving paper* 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Tapping or singing 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Typing on a keyboard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Loud voice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Angry tone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Words meant to hurt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175B4F-D786-4AE6-847F-05435E1C8B7D}"/>
              </a:ext>
            </a:extLst>
          </p:cNvPr>
          <p:cNvSpPr txBox="1"/>
          <p:nvPr/>
        </p:nvSpPr>
        <p:spPr>
          <a:xfrm>
            <a:off x="4012228" y="3865721"/>
            <a:ext cx="2300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“Can you help me?”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“Can we problem solve this?”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“I’ve taken control and want to stop…”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“Can we talk about what’s bothering me?”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“I really need ______________________”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9D53F5-4F8F-478F-B608-EC3EF2965EC9}"/>
              </a:ext>
            </a:extLst>
          </p:cNvPr>
          <p:cNvSpPr txBox="1"/>
          <p:nvPr/>
        </p:nvSpPr>
        <p:spPr>
          <a:xfrm>
            <a:off x="3965331" y="1137138"/>
            <a:ext cx="2300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“Can I have a pass, please”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“I have a question”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“YAY! I finished”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*putting papers away* 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Smiles and silence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Quiet voice</a:t>
            </a:r>
          </a:p>
          <a:p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Words mean to spread kindness, strength, and love </a:t>
            </a:r>
          </a:p>
        </p:txBody>
      </p:sp>
    </p:spTree>
    <p:extLst>
      <p:ext uri="{BB962C8B-B14F-4D97-AF65-F5344CB8AC3E}">
        <p14:creationId xmlns:p14="http://schemas.microsoft.com/office/powerpoint/2010/main" val="357534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516</Words>
  <Application>Microsoft Office PowerPoint</Application>
  <PresentationFormat>Letter Paper (8.5x11 in)</PresentationFormat>
  <Paragraphs>158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Calibri</vt:lpstr>
      <vt:lpstr>AGSaidNoOneEver</vt:lpstr>
      <vt:lpstr>AGHelicopterParents</vt:lpstr>
      <vt:lpstr>Lato Light</vt:lpstr>
      <vt:lpstr>AGImExtra</vt:lpstr>
      <vt:lpstr>Arial</vt:lpstr>
      <vt:lpstr>AG180Days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Boston, Ashley</dc:creator>
  <cp:lastModifiedBy>Boston, Ashley</cp:lastModifiedBy>
  <cp:revision>23</cp:revision>
  <cp:lastPrinted>2018-09-21T16:45:56Z</cp:lastPrinted>
  <dcterms:created xsi:type="dcterms:W3CDTF">2018-08-30T14:43:43Z</dcterms:created>
  <dcterms:modified xsi:type="dcterms:W3CDTF">2018-09-23T20:21:18Z</dcterms:modified>
</cp:coreProperties>
</file>