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letter"/>
  <p:notesSz cx="9296400" cy="7010400"/>
  <p:embeddedFontLst>
    <p:embeddedFont>
      <p:font typeface="AGCanYouNotBold" panose="02000803000000000000" pitchFamily="2" charset="0"/>
      <p:bold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1A"/>
    <a:srgbClr val="F5A503"/>
    <a:srgbClr val="4AD9D9"/>
    <a:srgbClr val="FF3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1EF7-6111-4FDA-9C71-96728A45423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B31F-2C97-4E31-8B9E-A4D9A0750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7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1EF7-6111-4FDA-9C71-96728A45423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B31F-2C97-4E31-8B9E-A4D9A0750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1EF7-6111-4FDA-9C71-96728A45423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B31F-2C97-4E31-8B9E-A4D9A0750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7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1EF7-6111-4FDA-9C71-96728A45423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B31F-2C97-4E31-8B9E-A4D9A0750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0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1EF7-6111-4FDA-9C71-96728A45423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B31F-2C97-4E31-8B9E-A4D9A0750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1EF7-6111-4FDA-9C71-96728A45423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B31F-2C97-4E31-8B9E-A4D9A0750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1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1EF7-6111-4FDA-9C71-96728A45423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B31F-2C97-4E31-8B9E-A4D9A0750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1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1EF7-6111-4FDA-9C71-96728A45423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B31F-2C97-4E31-8B9E-A4D9A0750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1EF7-6111-4FDA-9C71-96728A45423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B31F-2C97-4E31-8B9E-A4D9A0750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8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1EF7-6111-4FDA-9C71-96728A45423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B31F-2C97-4E31-8B9E-A4D9A0750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1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1EF7-6111-4FDA-9C71-96728A45423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B31F-2C97-4E31-8B9E-A4D9A0750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2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1EF7-6111-4FDA-9C71-96728A45423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7B31F-2C97-4E31-8B9E-A4D9A0750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0B9E87-E23B-4F4F-BE45-BC6CA60F3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52" y="582334"/>
            <a:ext cx="3921865" cy="4778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7470F6-DA72-421E-B8E2-D803D306F600}"/>
              </a:ext>
            </a:extLst>
          </p:cNvPr>
          <p:cNvSpPr txBox="1"/>
          <p:nvPr/>
        </p:nvSpPr>
        <p:spPr>
          <a:xfrm>
            <a:off x="1046290" y="283046"/>
            <a:ext cx="46159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E6A17-BA59-4EFC-9DB5-D8930431F11D}"/>
              </a:ext>
            </a:extLst>
          </p:cNvPr>
          <p:cNvSpPr txBox="1"/>
          <p:nvPr/>
        </p:nvSpPr>
        <p:spPr>
          <a:xfrm>
            <a:off x="0" y="5435654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GCanYouNotBold" panose="02000803000000000000" pitchFamily="2" charset="0"/>
                <a:ea typeface="AGCanYouNotBold" panose="02000803000000000000" pitchFamily="2" charset="0"/>
              </a:rPr>
              <a:t>“</a:t>
            </a:r>
            <a:r>
              <a:rPr lang="en-US" sz="7200" dirty="0">
                <a:solidFill>
                  <a:srgbClr val="F5A503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a</a:t>
            </a:r>
            <a:r>
              <a:rPr lang="en-US" sz="7200" dirty="0">
                <a:latin typeface="AGCanYouNotBold" panose="02000803000000000000" pitchFamily="2" charset="0"/>
                <a:ea typeface="AGCanYouNotBold" panose="02000803000000000000" pitchFamily="2" charset="0"/>
              </a:rPr>
              <a:t>” like c</a:t>
            </a:r>
            <a:r>
              <a:rPr lang="en-US" sz="7200" dirty="0">
                <a:solidFill>
                  <a:srgbClr val="F5A503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a</a:t>
            </a:r>
            <a:r>
              <a:rPr lang="en-US" sz="7200" dirty="0">
                <a:latin typeface="AGCanYouNotBold" panose="02000803000000000000" pitchFamily="2" charset="0"/>
                <a:ea typeface="AGCanYouNotBold" panose="02000803000000000000" pitchFamily="2" charset="0"/>
              </a:rPr>
              <a:t>t </a:t>
            </a:r>
          </a:p>
        </p:txBody>
      </p:sp>
    </p:spTree>
    <p:extLst>
      <p:ext uri="{BB962C8B-B14F-4D97-AF65-F5344CB8AC3E}">
        <p14:creationId xmlns:p14="http://schemas.microsoft.com/office/powerpoint/2010/main" val="387048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7470F6-DA72-421E-B8E2-D803D306F600}"/>
              </a:ext>
            </a:extLst>
          </p:cNvPr>
          <p:cNvSpPr txBox="1"/>
          <p:nvPr/>
        </p:nvSpPr>
        <p:spPr>
          <a:xfrm>
            <a:off x="1046290" y="283046"/>
            <a:ext cx="46159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E6A17-BA59-4EFC-9DB5-D8930431F11D}"/>
              </a:ext>
            </a:extLst>
          </p:cNvPr>
          <p:cNvSpPr txBox="1"/>
          <p:nvPr/>
        </p:nvSpPr>
        <p:spPr>
          <a:xfrm>
            <a:off x="0" y="5435654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GCanYouNotBold" panose="02000803000000000000" pitchFamily="2" charset="0"/>
                <a:ea typeface="AGCanYouNotBold" panose="02000803000000000000" pitchFamily="2" charset="0"/>
              </a:rPr>
              <a:t>“</a:t>
            </a:r>
            <a:r>
              <a:rPr lang="en-US" sz="7200" dirty="0">
                <a:solidFill>
                  <a:srgbClr val="FF358A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</a:t>
            </a:r>
            <a:r>
              <a:rPr lang="en-US" sz="7200" dirty="0">
                <a:latin typeface="AGCanYouNotBold" panose="02000803000000000000" pitchFamily="2" charset="0"/>
                <a:ea typeface="AGCanYouNotBold" panose="02000803000000000000" pitchFamily="2" charset="0"/>
              </a:rPr>
              <a:t>” like p</a:t>
            </a:r>
            <a:r>
              <a:rPr lang="en-US" sz="7200" dirty="0">
                <a:solidFill>
                  <a:srgbClr val="FF358A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</a:t>
            </a:r>
            <a:r>
              <a:rPr lang="en-US" sz="7200" dirty="0">
                <a:latin typeface="AGCanYouNotBold" panose="02000803000000000000" pitchFamily="2" charset="0"/>
                <a:ea typeface="AGCanYouNotBold" panose="02000803000000000000" pitchFamily="2" charset="0"/>
              </a:rPr>
              <a:t>ncil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30850-4131-4682-BC59-95B4B8EE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9786">
            <a:off x="3027404" y="2051472"/>
            <a:ext cx="5844033" cy="16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6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7470F6-DA72-421E-B8E2-D803D306F600}"/>
              </a:ext>
            </a:extLst>
          </p:cNvPr>
          <p:cNvSpPr txBox="1"/>
          <p:nvPr/>
        </p:nvSpPr>
        <p:spPr>
          <a:xfrm>
            <a:off x="2136537" y="401710"/>
            <a:ext cx="46159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E6A17-BA59-4EFC-9DB5-D8930431F11D}"/>
              </a:ext>
            </a:extLst>
          </p:cNvPr>
          <p:cNvSpPr txBox="1"/>
          <p:nvPr/>
        </p:nvSpPr>
        <p:spPr>
          <a:xfrm>
            <a:off x="0" y="5435654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GCanYouNotBold" panose="02000803000000000000" pitchFamily="2" charset="0"/>
                <a:ea typeface="AGCanYouNotBold" panose="02000803000000000000" pitchFamily="2" charset="0"/>
              </a:rPr>
              <a:t>“</a:t>
            </a:r>
            <a:r>
              <a:rPr lang="en-US" sz="7200" dirty="0">
                <a:solidFill>
                  <a:srgbClr val="4AD9D9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i</a:t>
            </a:r>
            <a:r>
              <a:rPr lang="en-US" sz="7200" dirty="0">
                <a:latin typeface="AGCanYouNotBold" panose="02000803000000000000" pitchFamily="2" charset="0"/>
                <a:ea typeface="AGCanYouNotBold" panose="02000803000000000000" pitchFamily="2" charset="0"/>
              </a:rPr>
              <a:t>” like f</a:t>
            </a:r>
            <a:r>
              <a:rPr lang="en-US" sz="7200" dirty="0">
                <a:solidFill>
                  <a:srgbClr val="4AD9D9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i</a:t>
            </a:r>
            <a:r>
              <a:rPr lang="en-US" sz="7200" dirty="0">
                <a:latin typeface="AGCanYouNotBold" panose="02000803000000000000" pitchFamily="2" charset="0"/>
                <a:ea typeface="AGCanYouNotBold" panose="02000803000000000000" pitchFamily="2" charset="0"/>
              </a:rPr>
              <a:t>sh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91ADF-5ECC-41E5-97ED-0B6ABA6C5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72" y="401710"/>
            <a:ext cx="3795822" cy="50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6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7470F6-DA72-421E-B8E2-D803D306F600}"/>
              </a:ext>
            </a:extLst>
          </p:cNvPr>
          <p:cNvSpPr txBox="1"/>
          <p:nvPr/>
        </p:nvSpPr>
        <p:spPr>
          <a:xfrm>
            <a:off x="905604" y="860758"/>
            <a:ext cx="46159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E6A17-BA59-4EFC-9DB5-D8930431F11D}"/>
              </a:ext>
            </a:extLst>
          </p:cNvPr>
          <p:cNvSpPr txBox="1"/>
          <p:nvPr/>
        </p:nvSpPr>
        <p:spPr>
          <a:xfrm>
            <a:off x="1" y="5411861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GCanYouNotBold" panose="02000803000000000000" pitchFamily="2" charset="0"/>
                <a:ea typeface="AGCanYouNotBold" panose="02000803000000000000" pitchFamily="2" charset="0"/>
              </a:rPr>
              <a:t>“</a:t>
            </a:r>
            <a:r>
              <a:rPr lang="en-US" sz="7200" dirty="0">
                <a:solidFill>
                  <a:srgbClr val="F5A503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o</a:t>
            </a:r>
            <a:r>
              <a:rPr lang="en-US" sz="7200" dirty="0">
                <a:latin typeface="AGCanYouNotBold" panose="02000803000000000000" pitchFamily="2" charset="0"/>
                <a:ea typeface="AGCanYouNotBold" panose="02000803000000000000" pitchFamily="2" charset="0"/>
              </a:rPr>
              <a:t>” like f</a:t>
            </a:r>
            <a:r>
              <a:rPr lang="en-US" sz="7200" dirty="0">
                <a:solidFill>
                  <a:srgbClr val="F5A503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o</a:t>
            </a:r>
            <a:r>
              <a:rPr lang="en-US" sz="7200" dirty="0">
                <a:latin typeface="AGCanYouNotBold" panose="02000803000000000000" pitchFamily="2" charset="0"/>
                <a:ea typeface="AGCanYouNotBold" panose="02000803000000000000" pitchFamily="2" charset="0"/>
              </a:rPr>
              <a:t>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82018-B806-4D6D-A6C7-2E7437931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71" y="611152"/>
            <a:ext cx="5815793" cy="480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2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7470F6-DA72-421E-B8E2-D803D306F600}"/>
              </a:ext>
            </a:extLst>
          </p:cNvPr>
          <p:cNvSpPr txBox="1"/>
          <p:nvPr/>
        </p:nvSpPr>
        <p:spPr>
          <a:xfrm>
            <a:off x="905604" y="860758"/>
            <a:ext cx="46159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E6A17-BA59-4EFC-9DB5-D8930431F11D}"/>
              </a:ext>
            </a:extLst>
          </p:cNvPr>
          <p:cNvSpPr txBox="1"/>
          <p:nvPr/>
        </p:nvSpPr>
        <p:spPr>
          <a:xfrm>
            <a:off x="1" y="5646683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GCanYouNotBold" panose="02000803000000000000" pitchFamily="2" charset="0"/>
                <a:ea typeface="AGCanYouNotBold" panose="02000803000000000000" pitchFamily="2" charset="0"/>
              </a:rPr>
              <a:t>“</a:t>
            </a:r>
            <a:r>
              <a:rPr lang="en-US" sz="7200" dirty="0">
                <a:solidFill>
                  <a:srgbClr val="FFE11A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u</a:t>
            </a:r>
            <a:r>
              <a:rPr lang="en-US" sz="7200" dirty="0">
                <a:latin typeface="AGCanYouNotBold" panose="02000803000000000000" pitchFamily="2" charset="0"/>
                <a:ea typeface="AGCanYouNotBold" panose="02000803000000000000" pitchFamily="2" charset="0"/>
              </a:rPr>
              <a:t>” like s</a:t>
            </a:r>
            <a:r>
              <a:rPr lang="en-US" sz="7200" dirty="0">
                <a:solidFill>
                  <a:srgbClr val="FFE11A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u</a:t>
            </a:r>
            <a:r>
              <a:rPr lang="en-US" sz="7200" dirty="0">
                <a:latin typeface="AGCanYouNotBold" panose="02000803000000000000" pitchFamily="2" charset="0"/>
                <a:ea typeface="AGCanYouNotBold" panose="02000803000000000000" pitchFamily="2" charset="0"/>
              </a:rPr>
              <a:t>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3A6283-A99B-4273-B9AA-468ED1610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89" y="715480"/>
            <a:ext cx="5258542" cy="50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2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30</Words>
  <Application>Microsoft Office PowerPoint</Application>
  <PresentationFormat>Letter Paper (8.5x11 in)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AGCanYouNotBold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Boston, Ashley</dc:creator>
  <cp:lastModifiedBy>Boston, Ashley</cp:lastModifiedBy>
  <cp:revision>2</cp:revision>
  <cp:lastPrinted>2019-01-17T16:04:42Z</cp:lastPrinted>
  <dcterms:created xsi:type="dcterms:W3CDTF">2019-01-17T15:50:05Z</dcterms:created>
  <dcterms:modified xsi:type="dcterms:W3CDTF">2019-01-17T16:06:54Z</dcterms:modified>
</cp:coreProperties>
</file>