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embedTrueTypeFonts="1">
  <p:sldMasterIdLst>
    <p:sldMasterId id="2147483660" r:id="rId1"/>
  </p:sldMasterIdLst>
  <p:sldIdLst>
    <p:sldId id="260" r:id="rId2"/>
    <p:sldId id="266" r:id="rId3"/>
    <p:sldId id="261" r:id="rId4"/>
  </p:sldIdLst>
  <p:sldSz cx="6858000" cy="9144000" type="screen4x3"/>
  <p:notesSz cx="6858000" cy="9144000"/>
  <p:embeddedFontLst>
    <p:embeddedFont>
      <p:font typeface="PBPumpkinSpiceEverything Medium" pitchFamily="2" charset="0"/>
      <p:regular r:id="rId9"/>
    </p:embeddedFont>
    <p:embeddedFont>
      <p:font typeface="Calibri"/>
      <p:regular r:id="rId10"/>
    </p:embeddedFont>
    <p:embeddedFont>
      <p:font typeface="Calibri Light"/>
      <p:regular r:id="rId11"/>
    </p:embeddedFont>
    <p:embeddedFont>
      <p:font typeface="AGHowDoYouSurvive Medium" pitchFamily="2" charset="0"/>
      <p:regular r:id="rId12"/>
    </p:embeddedFont>
    <p:embeddedFont>
      <p:font typeface="Poppins Thin" pitchFamily="2" charset="77"/>
      <p:regular r:id="rId13"/>
    </p:embeddedFont>
    <p:embeddedFont>
      <p:font typeface="Poppins Light" pitchFamily="2" charset="77"/>
      <p:regular r:id="rId14"/>
    </p:embeddedFont>
    <p:embeddedFont>
      <p:font typeface="Arial" pitchFamily="34" charset="0"/>
      <p:regular r:id="rId15"/>
      <p:bold r:id="rId18"/>
      <p:italic r:id="rId16"/>
      <p:boldItalic r:id="rId17"/>
    </p:embeddedFont>
    <p:embeddedFont>
      <p:font typeface="PBCoffeeCake" pitchFamily="2" charset="0"/>
      <p:regular r:id="rId19"/>
    </p:embeddedFont>
  </p:embeddedFontLst>
  <p:defaultTextStyle>
    <a:defPPr>
      <a:defRPr lang="en-US"/>
    </a:defPPr>
    <a:lvl1pPr marL="0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3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Relationship Id="rId17" Type="http://schemas.openxmlformats.org/officeDocument/2006/relationships/font" Target="fonts/font9.fntdata"/><Relationship Id="rId18" Type="http://schemas.openxmlformats.org/officeDocument/2006/relationships/font" Target="fonts/font10.fntdata"/><Relationship Id="rId1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8" indent="0" algn="ctr">
              <a:buNone/>
              <a:defRPr sz="1500"/>
            </a:lvl2pPr>
            <a:lvl3pPr marL="685837" indent="0" algn="ctr">
              <a:buNone/>
              <a:defRPr sz="1350"/>
            </a:lvl3pPr>
            <a:lvl4pPr marL="1028755" indent="0" algn="ctr">
              <a:buNone/>
              <a:defRPr sz="1200"/>
            </a:lvl4pPr>
            <a:lvl5pPr marL="1371673" indent="0" algn="ctr">
              <a:buNone/>
              <a:defRPr sz="1200"/>
            </a:lvl5pPr>
            <a:lvl6pPr marL="1714591" indent="0" algn="ctr">
              <a:buNone/>
              <a:defRPr sz="1200"/>
            </a:lvl6pPr>
            <a:lvl7pPr marL="2057510" indent="0" algn="ctr">
              <a:buNone/>
              <a:defRPr sz="1200"/>
            </a:lvl7pPr>
            <a:lvl8pPr marL="2400428" indent="0" algn="ctr">
              <a:buNone/>
              <a:defRPr sz="1200"/>
            </a:lvl8pPr>
            <a:lvl9pPr marL="27433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8" indent="0">
              <a:buNone/>
              <a:defRPr sz="1500" b="1"/>
            </a:lvl2pPr>
            <a:lvl3pPr marL="685837" indent="0">
              <a:buNone/>
              <a:defRPr sz="1350" b="1"/>
            </a:lvl3pPr>
            <a:lvl4pPr marL="1028755" indent="0">
              <a:buNone/>
              <a:defRPr sz="1200" b="1"/>
            </a:lvl4pPr>
            <a:lvl5pPr marL="1371673" indent="0">
              <a:buNone/>
              <a:defRPr sz="1200" b="1"/>
            </a:lvl5pPr>
            <a:lvl6pPr marL="1714591" indent="0">
              <a:buNone/>
              <a:defRPr sz="1200" b="1"/>
            </a:lvl6pPr>
            <a:lvl7pPr marL="2057510" indent="0">
              <a:buNone/>
              <a:defRPr sz="1200" b="1"/>
            </a:lvl7pPr>
            <a:lvl8pPr marL="2400428" indent="0">
              <a:buNone/>
              <a:defRPr sz="1200" b="1"/>
            </a:lvl8pPr>
            <a:lvl9pPr marL="27433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8" indent="0">
              <a:buNone/>
              <a:defRPr sz="1500" b="1"/>
            </a:lvl2pPr>
            <a:lvl3pPr marL="685837" indent="0">
              <a:buNone/>
              <a:defRPr sz="1350" b="1"/>
            </a:lvl3pPr>
            <a:lvl4pPr marL="1028755" indent="0">
              <a:buNone/>
              <a:defRPr sz="1200" b="1"/>
            </a:lvl4pPr>
            <a:lvl5pPr marL="1371673" indent="0">
              <a:buNone/>
              <a:defRPr sz="1200" b="1"/>
            </a:lvl5pPr>
            <a:lvl6pPr marL="1714591" indent="0">
              <a:buNone/>
              <a:defRPr sz="1200" b="1"/>
            </a:lvl6pPr>
            <a:lvl7pPr marL="2057510" indent="0">
              <a:buNone/>
              <a:defRPr sz="1200" b="1"/>
            </a:lvl7pPr>
            <a:lvl8pPr marL="2400428" indent="0">
              <a:buNone/>
              <a:defRPr sz="1200" b="1"/>
            </a:lvl8pPr>
            <a:lvl9pPr marL="27433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70"/>
            <a:ext cx="3471863" cy="64981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18" indent="0">
              <a:buNone/>
              <a:defRPr sz="1050"/>
            </a:lvl2pPr>
            <a:lvl3pPr marL="685837" indent="0">
              <a:buNone/>
              <a:defRPr sz="900"/>
            </a:lvl3pPr>
            <a:lvl4pPr marL="1028755" indent="0">
              <a:buNone/>
              <a:defRPr sz="750"/>
            </a:lvl4pPr>
            <a:lvl5pPr marL="1371673" indent="0">
              <a:buNone/>
              <a:defRPr sz="750"/>
            </a:lvl5pPr>
            <a:lvl6pPr marL="1714591" indent="0">
              <a:buNone/>
              <a:defRPr sz="750"/>
            </a:lvl6pPr>
            <a:lvl7pPr marL="2057510" indent="0">
              <a:buNone/>
              <a:defRPr sz="750"/>
            </a:lvl7pPr>
            <a:lvl8pPr marL="2400428" indent="0">
              <a:buNone/>
              <a:defRPr sz="750"/>
            </a:lvl8pPr>
            <a:lvl9pPr marL="274334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70"/>
            <a:ext cx="3471863" cy="649816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18" indent="0">
              <a:buNone/>
              <a:defRPr sz="2100"/>
            </a:lvl2pPr>
            <a:lvl3pPr marL="685837" indent="0">
              <a:buNone/>
              <a:defRPr sz="1800"/>
            </a:lvl3pPr>
            <a:lvl4pPr marL="1028755" indent="0">
              <a:buNone/>
              <a:defRPr sz="1500"/>
            </a:lvl4pPr>
            <a:lvl5pPr marL="1371673" indent="0">
              <a:buNone/>
              <a:defRPr sz="1500"/>
            </a:lvl5pPr>
            <a:lvl6pPr marL="1714591" indent="0">
              <a:buNone/>
              <a:defRPr sz="1500"/>
            </a:lvl6pPr>
            <a:lvl7pPr marL="2057510" indent="0">
              <a:buNone/>
              <a:defRPr sz="1500"/>
            </a:lvl7pPr>
            <a:lvl8pPr marL="2400428" indent="0">
              <a:buNone/>
              <a:defRPr sz="1500"/>
            </a:lvl8pPr>
            <a:lvl9pPr marL="274334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3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18" indent="0">
              <a:buNone/>
              <a:defRPr sz="1050"/>
            </a:lvl2pPr>
            <a:lvl3pPr marL="685837" indent="0">
              <a:buNone/>
              <a:defRPr sz="900"/>
            </a:lvl3pPr>
            <a:lvl4pPr marL="1028755" indent="0">
              <a:buNone/>
              <a:defRPr sz="750"/>
            </a:lvl4pPr>
            <a:lvl5pPr marL="1371673" indent="0">
              <a:buNone/>
              <a:defRPr sz="750"/>
            </a:lvl5pPr>
            <a:lvl6pPr marL="1714591" indent="0">
              <a:buNone/>
              <a:defRPr sz="750"/>
            </a:lvl6pPr>
            <a:lvl7pPr marL="2057510" indent="0">
              <a:buNone/>
              <a:defRPr sz="750"/>
            </a:lvl7pPr>
            <a:lvl8pPr marL="2400428" indent="0">
              <a:buNone/>
              <a:defRPr sz="750"/>
            </a:lvl8pPr>
            <a:lvl9pPr marL="274334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BEE-7FE2-AD4F-A977-51E63FFFF20C}" type="datetimeFigureOut">
              <a:rPr lang="en-US" smtClean="0"/>
              <a:t>7/16/19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9547-E457-264E-AD0E-A0805730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6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4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32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51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9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8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05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7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5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3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1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46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833DC5A-8ABD-D844-AD25-0EE2746CC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836" r="25001" b="-1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474785"/>
            <a:ext cx="5556739" cy="8194430"/>
          </a:xfrm>
          <a:prstGeom prst="rect">
            <a:avLst/>
          </a:prstGeom>
          <a:ln w="38100">
            <a:solidFill>
              <a:srgbClr val="F98F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68216" y="440757"/>
            <a:ext cx="55567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>
                <a:solidFill>
                  <a:srgbClr val="FA6363"/>
                </a:solidFill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MEET THE 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667969" y="440550"/>
            <a:ext cx="55567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dirty="0">
                <a:ln>
                  <a:solidFill>
                    <a:schemeClr val="tx1"/>
                  </a:solidFill>
                </a:ln>
                <a:noFill/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MEET THE TEACHER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A3070-E28C-48F7-8F88-CF7F7C4B709A}"/>
              </a:ext>
            </a:extLst>
          </p:cNvPr>
          <p:cNvSpPr txBox="1"/>
          <p:nvPr/>
        </p:nvSpPr>
        <p:spPr>
          <a:xfrm>
            <a:off x="681034" y="1245943"/>
            <a:ext cx="5495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Teacher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F9C2-068F-47DB-B8A7-F7128BACCFD1}"/>
              </a:ext>
            </a:extLst>
          </p:cNvPr>
          <p:cNvSpPr txBox="1"/>
          <p:nvPr/>
        </p:nvSpPr>
        <p:spPr>
          <a:xfrm>
            <a:off x="3437669" y="2290285"/>
            <a:ext cx="2750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Hometown: </a:t>
            </a: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College: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Birthday month: 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Number of years at (school):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endParaRPr lang="en-US" sz="1100" dirty="0">
              <a:latin typeface="Poppins Light" pitchFamily="2" charset="77"/>
              <a:ea typeface="PBCoffeeCake" panose="02000603000000000000" pitchFamily="2" charset="0"/>
              <a:cs typeface="Poppins Light" pitchFamily="2" charset="77"/>
            </a:endParaRPr>
          </a:p>
          <a:p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*Insert little blurb*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20051-E620-400F-9837-1AAC457D3C00}"/>
              </a:ext>
            </a:extLst>
          </p:cNvPr>
          <p:cNvSpPr txBox="1"/>
          <p:nvPr/>
        </p:nvSpPr>
        <p:spPr>
          <a:xfrm>
            <a:off x="650630" y="4297072"/>
            <a:ext cx="2526310" cy="240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food: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drink: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emoji: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animal: 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video game: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board game: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book: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subject to learn: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time of school day:</a:t>
            </a:r>
            <a:b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</a:b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thing to teach:</a:t>
            </a:r>
          </a:p>
          <a:p>
            <a:pPr>
              <a:lnSpc>
                <a:spcPct val="114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Favorite memory with my (insert type of teacher) teacher: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B69A0-0B9B-476D-B03C-9B6A7C6E56FC}"/>
              </a:ext>
            </a:extLst>
          </p:cNvPr>
          <p:cNvSpPr txBox="1"/>
          <p:nvPr/>
        </p:nvSpPr>
        <p:spPr>
          <a:xfrm>
            <a:off x="658732" y="7739790"/>
            <a:ext cx="169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A6363"/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Insert college mascot here!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7AE057-55E6-453C-999A-8BF1F8F17413}"/>
              </a:ext>
            </a:extLst>
          </p:cNvPr>
          <p:cNvSpPr/>
          <p:nvPr/>
        </p:nvSpPr>
        <p:spPr>
          <a:xfrm>
            <a:off x="2371770" y="7544739"/>
            <a:ext cx="3731941" cy="1029958"/>
          </a:xfrm>
          <a:prstGeom prst="rect">
            <a:avLst/>
          </a:prstGeom>
          <a:ln w="19050">
            <a:solidFill>
              <a:srgbClr val="FA6363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C09FE-84CB-44AC-B10D-CB3966E85623}"/>
              </a:ext>
            </a:extLst>
          </p:cNvPr>
          <p:cNvSpPr txBox="1"/>
          <p:nvPr/>
        </p:nvSpPr>
        <p:spPr>
          <a:xfrm>
            <a:off x="2371770" y="7568699"/>
            <a:ext cx="3706187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Phone number: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E-mail: 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latin typeface="Poppins Light" pitchFamily="2" charset="77"/>
                <a:ea typeface="PBCoffeeCake" panose="02000603000000000000" pitchFamily="2" charset="0"/>
                <a:cs typeface="Poppins Light" pitchFamily="2" charset="77"/>
              </a:rPr>
              <a:t>Class website: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CFED3-5586-5140-BCB8-96B8854CB522}"/>
              </a:ext>
            </a:extLst>
          </p:cNvPr>
          <p:cNvSpPr txBox="1"/>
          <p:nvPr/>
        </p:nvSpPr>
        <p:spPr>
          <a:xfrm>
            <a:off x="681033" y="3833360"/>
            <a:ext cx="27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88F8F"/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my favorites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DCCA0B-1B42-1244-AC7C-38F4B5B0FCC7}"/>
              </a:ext>
            </a:extLst>
          </p:cNvPr>
          <p:cNvSpPr txBox="1"/>
          <p:nvPr/>
        </p:nvSpPr>
        <p:spPr>
          <a:xfrm>
            <a:off x="3437669" y="1890838"/>
            <a:ext cx="277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A6363"/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about 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30E176-0998-B04F-98B1-9D141FD2B7B4}"/>
              </a:ext>
            </a:extLst>
          </p:cNvPr>
          <p:cNvSpPr/>
          <p:nvPr/>
        </p:nvSpPr>
        <p:spPr>
          <a:xfrm>
            <a:off x="806136" y="1376754"/>
            <a:ext cx="2622863" cy="244553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C2A12-E90C-F446-8491-F56083BB0C24}"/>
              </a:ext>
            </a:extLst>
          </p:cNvPr>
          <p:cNvSpPr txBox="1"/>
          <p:nvPr/>
        </p:nvSpPr>
        <p:spPr>
          <a:xfrm>
            <a:off x="2401858" y="7083074"/>
            <a:ext cx="370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A6363"/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contact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4BCA01-DC63-6546-B1FB-C5DBF1193766}"/>
              </a:ext>
            </a:extLst>
          </p:cNvPr>
          <p:cNvCxnSpPr>
            <a:cxnSpLocks/>
          </p:cNvCxnSpPr>
          <p:nvPr/>
        </p:nvCxnSpPr>
        <p:spPr>
          <a:xfrm>
            <a:off x="4133878" y="1827634"/>
            <a:ext cx="1434504" cy="0"/>
          </a:xfrm>
          <a:prstGeom prst="line">
            <a:avLst/>
          </a:prstGeom>
          <a:ln w="19050">
            <a:solidFill>
              <a:srgbClr val="F8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36EE5-E5FB-427D-9F7A-60FEC2D90A06}"/>
              </a:ext>
            </a:extLst>
          </p:cNvPr>
          <p:cNvSpPr txBox="1"/>
          <p:nvPr/>
        </p:nvSpPr>
        <p:spPr>
          <a:xfrm>
            <a:off x="806137" y="2409479"/>
            <a:ext cx="263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A6363"/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Insert picture here!</a:t>
            </a:r>
          </a:p>
        </p:txBody>
      </p:sp>
    </p:spTree>
    <p:extLst>
      <p:ext uri="{BB962C8B-B14F-4D97-AF65-F5344CB8AC3E}">
        <p14:creationId xmlns:p14="http://schemas.microsoft.com/office/powerpoint/2010/main" val="11922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36C041F4-90FB-4942-A174-244E97EF8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836" r="25001" b="86754"/>
          <a:stretch/>
        </p:blipFill>
        <p:spPr>
          <a:xfrm>
            <a:off x="0" y="-13388"/>
            <a:ext cx="6858000" cy="10627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31" y="105192"/>
            <a:ext cx="5556739" cy="850781"/>
          </a:xfrm>
          <a:prstGeom prst="rect">
            <a:avLst/>
          </a:prstGeom>
          <a:ln w="38100">
            <a:solidFill>
              <a:srgbClr val="F98F8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50630" y="117794"/>
            <a:ext cx="555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98F8F"/>
                </a:solidFill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SCHOOLS SUBJECT SYLLABUS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888328" y="124591"/>
            <a:ext cx="508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noFill/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SCHOOLS SUBJECT SYLLABUS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DB356-038D-FE47-9BC6-1D8151F67480}"/>
              </a:ext>
            </a:extLst>
          </p:cNvPr>
          <p:cNvSpPr txBox="1"/>
          <p:nvPr/>
        </p:nvSpPr>
        <p:spPr>
          <a:xfrm>
            <a:off x="650630" y="641014"/>
            <a:ext cx="555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oppins Thin" pitchFamily="2" charset="77"/>
                <a:cs typeface="Poppins Thin" pitchFamily="2" charset="77"/>
              </a:rPr>
              <a:t>2019 - - - - - - - - - -                                        - - - - - - - - - -2020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B4CD-85C2-2B48-8DC8-12A14C4375DE}"/>
              </a:ext>
            </a:extLst>
          </p:cNvPr>
          <p:cNvSpPr txBox="1"/>
          <p:nvPr/>
        </p:nvSpPr>
        <p:spPr>
          <a:xfrm>
            <a:off x="2458527" y="580441"/>
            <a:ext cx="194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your name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648BCC-E837-C145-BFDF-FC90F4858CFE}"/>
              </a:ext>
            </a:extLst>
          </p:cNvPr>
          <p:cNvCxnSpPr/>
          <p:nvPr/>
        </p:nvCxnSpPr>
        <p:spPr>
          <a:xfrm>
            <a:off x="332117" y="8842072"/>
            <a:ext cx="6193766" cy="0"/>
          </a:xfrm>
          <a:prstGeom prst="line">
            <a:avLst/>
          </a:prstGeom>
          <a:ln w="38100">
            <a:solidFill>
              <a:srgbClr val="F88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E04DDE-FA5D-4A4C-B0B3-9CEAC4B92919}"/>
              </a:ext>
            </a:extLst>
          </p:cNvPr>
          <p:cNvSpPr txBox="1"/>
          <p:nvPr/>
        </p:nvSpPr>
        <p:spPr>
          <a:xfrm>
            <a:off x="0" y="1071414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welcome!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FE465-5D72-D341-A4E6-44B04C6F18CF}"/>
              </a:ext>
            </a:extLst>
          </p:cNvPr>
          <p:cNvSpPr txBox="1"/>
          <p:nvPr/>
        </p:nvSpPr>
        <p:spPr>
          <a:xfrm>
            <a:off x="112141" y="1381184"/>
            <a:ext cx="3316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F72031-47DD-BB43-8C4F-2B507B7E8F3D}"/>
              </a:ext>
            </a:extLst>
          </p:cNvPr>
          <p:cNvSpPr txBox="1"/>
          <p:nvPr/>
        </p:nvSpPr>
        <p:spPr>
          <a:xfrm>
            <a:off x="112141" y="7992179"/>
            <a:ext cx="384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how to reach 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A806F4-F529-F94B-A4B1-97C4DF486F57}"/>
              </a:ext>
            </a:extLst>
          </p:cNvPr>
          <p:cNvSpPr txBox="1"/>
          <p:nvPr/>
        </p:nvSpPr>
        <p:spPr>
          <a:xfrm>
            <a:off x="224282" y="8319201"/>
            <a:ext cx="6685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Poppins Thin" pitchFamily="2" charset="77"/>
                <a:cs typeface="Poppins Thin" pitchFamily="2" charset="77"/>
              </a:rPr>
              <a:t>(insert welcome blurb here)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83D87F-E26B-6343-9D4B-A9A4D3F0B90C}"/>
              </a:ext>
            </a:extLst>
          </p:cNvPr>
          <p:cNvSpPr/>
          <p:nvPr/>
        </p:nvSpPr>
        <p:spPr>
          <a:xfrm>
            <a:off x="3562709" y="1105918"/>
            <a:ext cx="3226280" cy="197880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B793F-D97D-4345-AA67-F03DF3FB898A}"/>
              </a:ext>
            </a:extLst>
          </p:cNvPr>
          <p:cNvSpPr txBox="1"/>
          <p:nvPr/>
        </p:nvSpPr>
        <p:spPr>
          <a:xfrm>
            <a:off x="3562709" y="1105918"/>
            <a:ext cx="32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classroom rules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5A7258-45D1-3846-92BC-AF00D2D03901}"/>
              </a:ext>
            </a:extLst>
          </p:cNvPr>
          <p:cNvSpPr/>
          <p:nvPr/>
        </p:nvSpPr>
        <p:spPr>
          <a:xfrm>
            <a:off x="112141" y="5215976"/>
            <a:ext cx="2104848" cy="2717321"/>
          </a:xfrm>
          <a:prstGeom prst="rect">
            <a:avLst/>
          </a:prstGeom>
          <a:solidFill>
            <a:srgbClr val="FFC1B0"/>
          </a:solidFill>
          <a:ln>
            <a:solidFill>
              <a:srgbClr val="FF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AB2F7E-2EE8-384D-8E30-0149A9BB0492}"/>
              </a:ext>
            </a:extLst>
          </p:cNvPr>
          <p:cNvSpPr/>
          <p:nvPr/>
        </p:nvSpPr>
        <p:spPr>
          <a:xfrm>
            <a:off x="2376574" y="5215974"/>
            <a:ext cx="2104848" cy="2717321"/>
          </a:xfrm>
          <a:prstGeom prst="rect">
            <a:avLst/>
          </a:prstGeom>
          <a:solidFill>
            <a:srgbClr val="FF9D9D"/>
          </a:solidFill>
          <a:ln>
            <a:solidFill>
              <a:srgbClr val="FF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66E84A-772B-9E4C-8809-A288095233A1}"/>
              </a:ext>
            </a:extLst>
          </p:cNvPr>
          <p:cNvSpPr/>
          <p:nvPr/>
        </p:nvSpPr>
        <p:spPr>
          <a:xfrm>
            <a:off x="4641011" y="5215974"/>
            <a:ext cx="2104848" cy="2717321"/>
          </a:xfrm>
          <a:prstGeom prst="rect">
            <a:avLst/>
          </a:prstGeom>
          <a:solidFill>
            <a:srgbClr val="F96263"/>
          </a:solidFill>
          <a:ln>
            <a:solidFill>
              <a:srgbClr val="F96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F94A95-6FCB-BB4F-B2BD-FE99DBD33482}"/>
              </a:ext>
            </a:extLst>
          </p:cNvPr>
          <p:cNvSpPr/>
          <p:nvPr/>
        </p:nvSpPr>
        <p:spPr>
          <a:xfrm>
            <a:off x="224282" y="5340386"/>
            <a:ext cx="1880563" cy="2475781"/>
          </a:xfrm>
          <a:prstGeom prst="rect">
            <a:avLst/>
          </a:prstGeom>
          <a:ln>
            <a:solidFill>
              <a:srgbClr val="FFC1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65467B-C039-2146-8069-6FD92A1FA1C8}"/>
              </a:ext>
            </a:extLst>
          </p:cNvPr>
          <p:cNvSpPr/>
          <p:nvPr/>
        </p:nvSpPr>
        <p:spPr>
          <a:xfrm>
            <a:off x="2488718" y="5324144"/>
            <a:ext cx="1880563" cy="2475781"/>
          </a:xfrm>
          <a:prstGeom prst="rect">
            <a:avLst/>
          </a:prstGeom>
          <a:ln>
            <a:solidFill>
              <a:srgbClr val="FFC1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2D497-395F-BA4A-97FE-8E3F06A1A7DA}"/>
              </a:ext>
            </a:extLst>
          </p:cNvPr>
          <p:cNvSpPr/>
          <p:nvPr/>
        </p:nvSpPr>
        <p:spPr>
          <a:xfrm>
            <a:off x="4753155" y="5324143"/>
            <a:ext cx="1880563" cy="2475781"/>
          </a:xfrm>
          <a:prstGeom prst="rect">
            <a:avLst/>
          </a:prstGeom>
          <a:ln>
            <a:solidFill>
              <a:srgbClr val="FFC1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FED84-2DB7-9B49-8034-A4E6A2B942B4}"/>
              </a:ext>
            </a:extLst>
          </p:cNvPr>
          <p:cNvSpPr txBox="1"/>
          <p:nvPr/>
        </p:nvSpPr>
        <p:spPr>
          <a:xfrm>
            <a:off x="224281" y="5340386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grading information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0B4DE1-5186-854D-BD58-B208916656F1}"/>
              </a:ext>
            </a:extLst>
          </p:cNvPr>
          <p:cNvSpPr txBox="1"/>
          <p:nvPr/>
        </p:nvSpPr>
        <p:spPr>
          <a:xfrm>
            <a:off x="2493031" y="5326717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attendance policy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0F2800-9ABB-3547-BD0C-E123FA389CA6}"/>
              </a:ext>
            </a:extLst>
          </p:cNvPr>
          <p:cNvSpPr txBox="1"/>
          <p:nvPr/>
        </p:nvSpPr>
        <p:spPr>
          <a:xfrm>
            <a:off x="4761779" y="5336210"/>
            <a:ext cx="1880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materials needed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4924F9-757A-7D41-BD17-C48B9433641B}"/>
              </a:ext>
            </a:extLst>
          </p:cNvPr>
          <p:cNvSpPr/>
          <p:nvPr/>
        </p:nvSpPr>
        <p:spPr>
          <a:xfrm>
            <a:off x="112141" y="3198718"/>
            <a:ext cx="6676848" cy="191506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EB0CB4-5121-DF4A-87BA-86575DBBA35A}"/>
              </a:ext>
            </a:extLst>
          </p:cNvPr>
          <p:cNvSpPr txBox="1"/>
          <p:nvPr/>
        </p:nvSpPr>
        <p:spPr>
          <a:xfrm>
            <a:off x="112140" y="3209429"/>
            <a:ext cx="311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in this class we will: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03E937-7461-5A4D-B102-07B2A38C7C57}"/>
              </a:ext>
            </a:extLst>
          </p:cNvPr>
          <p:cNvSpPr txBox="1"/>
          <p:nvPr/>
        </p:nvSpPr>
        <p:spPr>
          <a:xfrm>
            <a:off x="224281" y="5549044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E6963AA-FE75-E94C-A5A5-A5DE5702D7D8}"/>
              </a:ext>
            </a:extLst>
          </p:cNvPr>
          <p:cNvSpPr txBox="1"/>
          <p:nvPr/>
        </p:nvSpPr>
        <p:spPr>
          <a:xfrm>
            <a:off x="2501657" y="5543804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A66C22-8195-E342-A98C-3D47F5B63ECF}"/>
              </a:ext>
            </a:extLst>
          </p:cNvPr>
          <p:cNvSpPr txBox="1"/>
          <p:nvPr/>
        </p:nvSpPr>
        <p:spPr>
          <a:xfrm>
            <a:off x="4779035" y="5544671"/>
            <a:ext cx="188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825355-BD7E-924A-A08A-DD9820C6CEFE}"/>
              </a:ext>
            </a:extLst>
          </p:cNvPr>
          <p:cNvSpPr txBox="1"/>
          <p:nvPr/>
        </p:nvSpPr>
        <p:spPr>
          <a:xfrm>
            <a:off x="168212" y="3484343"/>
            <a:ext cx="6577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87800E-26EF-0E47-8881-50AF10C403B5}"/>
              </a:ext>
            </a:extLst>
          </p:cNvPr>
          <p:cNvSpPr txBox="1"/>
          <p:nvPr/>
        </p:nvSpPr>
        <p:spPr>
          <a:xfrm>
            <a:off x="3541141" y="1351770"/>
            <a:ext cx="3226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 Thin" pitchFamily="2" charset="77"/>
                <a:cs typeface="Poppins Thin" pitchFamily="2" charset="77"/>
              </a:rPr>
              <a:t>Insert information here!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A8369-EA73-A34A-92E8-68E5E23D0690}"/>
              </a:ext>
            </a:extLst>
          </p:cNvPr>
          <p:cNvSpPr txBox="1"/>
          <p:nvPr/>
        </p:nvSpPr>
        <p:spPr>
          <a:xfrm>
            <a:off x="0" y="8867950"/>
            <a:ext cx="685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Poppins Thin" pitchFamily="2" charset="77"/>
                <a:cs typeface="Poppins Thin" pitchFamily="2" charset="77"/>
              </a:rPr>
              <a:t>insert class or groups date + times</a:t>
            </a:r>
          </a:p>
        </p:txBody>
      </p:sp>
    </p:spTree>
    <p:extLst>
      <p:ext uri="{BB962C8B-B14F-4D97-AF65-F5344CB8AC3E}">
        <p14:creationId xmlns:p14="http://schemas.microsoft.com/office/powerpoint/2010/main" val="274515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38BB0FD-AFA9-204C-8E99-333972D71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836" r="25001" b="-1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04DCC7-60AE-0E42-8264-790BE4202BA4}"/>
              </a:ext>
            </a:extLst>
          </p:cNvPr>
          <p:cNvSpPr/>
          <p:nvPr/>
        </p:nvSpPr>
        <p:spPr>
          <a:xfrm>
            <a:off x="169173" y="463964"/>
            <a:ext cx="6519655" cy="8389405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EF9F3-BAA7-4A47-A0E6-5205356EDA74}"/>
              </a:ext>
            </a:extLst>
          </p:cNvPr>
          <p:cNvSpPr txBox="1"/>
          <p:nvPr/>
        </p:nvSpPr>
        <p:spPr>
          <a:xfrm>
            <a:off x="0" y="468341"/>
            <a:ext cx="6858000" cy="707886"/>
          </a:xfrm>
          <a:prstGeom prst="rect">
            <a:avLst/>
          </a:prstGeom>
          <a:solidFill>
            <a:srgbClr val="F96263"/>
          </a:solidFill>
          <a:ln>
            <a:solidFill>
              <a:srgbClr val="F962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50" dirty="0">
                <a:solidFill>
                  <a:schemeClr val="bg1"/>
                </a:solidFill>
                <a:latin typeface="PBPumpkinSpiceEverything Medium" panose="02000203000000000000" pitchFamily="2" charset="0"/>
                <a:ea typeface="PBPumpkinSpiceEverything Medium" panose="02000203000000000000" pitchFamily="2" charset="0"/>
                <a:cs typeface="Poppins Light" pitchFamily="2" charset="77"/>
              </a:rPr>
              <a:t>Name weekly newsletter</a:t>
            </a:r>
            <a:endParaRPr lang="en-US" sz="1400" spc="50" dirty="0">
              <a:solidFill>
                <a:schemeClr val="bg1"/>
              </a:solidFill>
              <a:latin typeface="PBPumpkinSpiceEverything Medium" panose="02000203000000000000" pitchFamily="2" charset="0"/>
              <a:ea typeface="PBPumpkinSpiceEverything Medium" panose="02000203000000000000" pitchFamily="2" charset="0"/>
              <a:cs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908EC-C573-8A4C-B4B1-8A2999C3425E}"/>
              </a:ext>
            </a:extLst>
          </p:cNvPr>
          <p:cNvSpPr/>
          <p:nvPr/>
        </p:nvSpPr>
        <p:spPr>
          <a:xfrm>
            <a:off x="3827552" y="1681503"/>
            <a:ext cx="2747284" cy="242047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883E1-8754-674D-8E0A-EB58FC73BEC4}"/>
              </a:ext>
            </a:extLst>
          </p:cNvPr>
          <p:cNvSpPr txBox="1"/>
          <p:nvPr/>
        </p:nvSpPr>
        <p:spPr>
          <a:xfrm>
            <a:off x="4584514" y="979830"/>
            <a:ext cx="227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 Light" pitchFamily="2" charset="77"/>
                <a:cs typeface="Poppins Light" pitchFamily="2" charset="77"/>
              </a:rPr>
              <a:t>Week or Month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8E0A0-E575-BB4A-8FD5-306DE980F962}"/>
              </a:ext>
            </a:extLst>
          </p:cNvPr>
          <p:cNvSpPr txBox="1"/>
          <p:nvPr/>
        </p:nvSpPr>
        <p:spPr>
          <a:xfrm>
            <a:off x="3827551" y="2755955"/>
            <a:ext cx="2747284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reserved for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8E83D7-ACCA-9443-B143-F4F3B74D0855}"/>
              </a:ext>
            </a:extLst>
          </p:cNvPr>
          <p:cNvSpPr txBox="1"/>
          <p:nvPr/>
        </p:nvSpPr>
        <p:spPr>
          <a:xfrm>
            <a:off x="265537" y="1262946"/>
            <a:ext cx="343155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What we’re learning!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1D952-38BD-014F-8618-63E25581E968}"/>
              </a:ext>
            </a:extLst>
          </p:cNvPr>
          <p:cNvSpPr txBox="1"/>
          <p:nvPr/>
        </p:nvSpPr>
        <p:spPr>
          <a:xfrm>
            <a:off x="265536" y="1681504"/>
            <a:ext cx="3465651" cy="624311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READING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WRITING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MATH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1235" b="1" dirty="0">
                <a:latin typeface="Poppins Light" pitchFamily="2" charset="77"/>
                <a:cs typeface="Poppins Light" pitchFamily="2" charset="77"/>
              </a:rPr>
              <a:t>SOCIAL-EMOTIONAL</a:t>
            </a:r>
            <a:br>
              <a:rPr lang="en-US" sz="1235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include what you’re up to here!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971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  <a:p>
            <a:endParaRPr lang="en-US" sz="1235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A963C-304B-4D4B-A17C-DFF4471162C5}"/>
              </a:ext>
            </a:extLst>
          </p:cNvPr>
          <p:cNvSpPr txBox="1"/>
          <p:nvPr/>
        </p:nvSpPr>
        <p:spPr>
          <a:xfrm>
            <a:off x="3833834" y="4182255"/>
            <a:ext cx="2747284" cy="418256"/>
          </a:xfrm>
          <a:prstGeom prst="rect">
            <a:avLst/>
          </a:prstGeom>
          <a:solidFill>
            <a:srgbClr val="F96263"/>
          </a:solidFill>
          <a:ln>
            <a:solidFill>
              <a:srgbClr val="F962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important reminders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50D93-C588-6945-86D0-07CB2316446D}"/>
              </a:ext>
            </a:extLst>
          </p:cNvPr>
          <p:cNvSpPr/>
          <p:nvPr/>
        </p:nvSpPr>
        <p:spPr>
          <a:xfrm>
            <a:off x="3836948" y="4182255"/>
            <a:ext cx="2747284" cy="2610971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7E196-B5EA-AD42-BDB3-1C627A02F0D2}"/>
              </a:ext>
            </a:extLst>
          </p:cNvPr>
          <p:cNvSpPr txBox="1"/>
          <p:nvPr/>
        </p:nvSpPr>
        <p:spPr>
          <a:xfrm>
            <a:off x="3814536" y="4589607"/>
            <a:ext cx="2747284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1" dirty="0">
                <a:latin typeface="Poppins Light" pitchFamily="2" charset="77"/>
                <a:cs typeface="Poppins Light" pitchFamily="2" charset="77"/>
              </a:rPr>
              <a:t>Insert any important reminders!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2BE38-007E-2F4A-A7D0-92E0355BF7B0}"/>
              </a:ext>
            </a:extLst>
          </p:cNvPr>
          <p:cNvSpPr txBox="1"/>
          <p:nvPr/>
        </p:nvSpPr>
        <p:spPr>
          <a:xfrm>
            <a:off x="3866263" y="1274153"/>
            <a:ext cx="2695557" cy="39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1" dirty="0">
                <a:latin typeface="Poppins Light" pitchFamily="2" charset="77"/>
                <a:cs typeface="Poppins Light" pitchFamily="2" charset="77"/>
              </a:rPr>
              <a:t>e-mail address</a:t>
            </a:r>
            <a:br>
              <a:rPr lang="en-US" sz="971" dirty="0">
                <a:latin typeface="Poppins Light" pitchFamily="2" charset="77"/>
                <a:cs typeface="Poppins Light" pitchFamily="2" charset="77"/>
              </a:rPr>
            </a:br>
            <a:r>
              <a:rPr lang="en-US" sz="971" dirty="0">
                <a:latin typeface="Poppins Light" pitchFamily="2" charset="77"/>
                <a:cs typeface="Poppins Light" pitchFamily="2" charset="77"/>
              </a:rPr>
              <a:t>phone 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97A5BD-75B4-FA46-9644-543B4E676A5F}"/>
              </a:ext>
            </a:extLst>
          </p:cNvPr>
          <p:cNvSpPr txBox="1"/>
          <p:nvPr/>
        </p:nvSpPr>
        <p:spPr>
          <a:xfrm>
            <a:off x="3836948" y="6815638"/>
            <a:ext cx="272487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looking ahead!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2E19EB-5ADA-9D4F-B744-7ECB0476A04C}"/>
              </a:ext>
            </a:extLst>
          </p:cNvPr>
          <p:cNvSpPr/>
          <p:nvPr/>
        </p:nvSpPr>
        <p:spPr>
          <a:xfrm>
            <a:off x="3825742" y="7200577"/>
            <a:ext cx="2747284" cy="713402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851520-7513-2F46-8F3A-EB8AA553E5EB}"/>
              </a:ext>
            </a:extLst>
          </p:cNvPr>
          <p:cNvSpPr txBox="1"/>
          <p:nvPr/>
        </p:nvSpPr>
        <p:spPr>
          <a:xfrm>
            <a:off x="265537" y="7954762"/>
            <a:ext cx="350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Every day we are growing! This week…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523B4-CA24-D64F-81FB-17BAB31554B6}"/>
              </a:ext>
            </a:extLst>
          </p:cNvPr>
          <p:cNvSpPr txBox="1"/>
          <p:nvPr/>
        </p:nvSpPr>
        <p:spPr>
          <a:xfrm>
            <a:off x="5300383" y="8572650"/>
            <a:ext cx="1388445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5" dirty="0">
                <a:latin typeface="AGHowDoYouSurvive Medium" panose="02000603000000000000" pitchFamily="2" charset="0"/>
                <a:ea typeface="AGHowDoYouSurvive Medium" panose="02000603000000000000" pitchFamily="2" charset="0"/>
              </a:rPr>
              <a:t>-teacher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44CDA-72E7-1B40-BDC5-47C1C41279A9}"/>
              </a:ext>
            </a:extLst>
          </p:cNvPr>
          <p:cNvSpPr txBox="1"/>
          <p:nvPr/>
        </p:nvSpPr>
        <p:spPr>
          <a:xfrm>
            <a:off x="1" y="466153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50" dirty="0">
                <a:ln>
                  <a:solidFill>
                    <a:schemeClr val="tx1"/>
                  </a:solidFill>
                </a:ln>
                <a:noFill/>
                <a:latin typeface="PBPumpkinSpiceEverything Medium" panose="02000203000000000000" pitchFamily="2" charset="0"/>
                <a:ea typeface="PBPumpkinSpiceEverything Medium" panose="02000203000000000000" pitchFamily="2" charset="0"/>
              </a:rPr>
              <a:t>name weekly newsletter</a:t>
            </a:r>
          </a:p>
        </p:txBody>
      </p:sp>
    </p:spTree>
    <p:extLst>
      <p:ext uri="{BB962C8B-B14F-4D97-AF65-F5344CB8AC3E}">
        <p14:creationId xmlns:p14="http://schemas.microsoft.com/office/powerpoint/2010/main" val="255389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84D6D39-C1D6-0C40-93F6-7E158EBA9F80}" vid="{1E7B5306-41E5-6041-83A5-50EB9C9A0F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189</Words>
  <Application>Microsoft Macintosh PowerPoint</Application>
  <PresentationFormat>On-screen Show (4:3)</PresentationFormat>
  <Paragraphs>76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AGHowDoYouSurvive Medium</vt:lpstr>
      <vt:lpstr>Arial</vt:lpstr>
      <vt:lpstr>Calibri</vt:lpstr>
      <vt:lpstr>Calibri Light</vt:lpstr>
      <vt:lpstr>PBPumpkinSpiceEverything Medium</vt:lpstr>
      <vt:lpstr>Poppins Light</vt:lpstr>
      <vt:lpstr>Poppins Thin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Boston</dc:creator>
  <cp:lastModifiedBy>Ashley Boston</cp:lastModifiedBy>
  <cp:revision>2</cp:revision>
  <dcterms:created xsi:type="dcterms:W3CDTF">2019-07-17T00:07:08Z</dcterms:created>
  <dcterms:modified xsi:type="dcterms:W3CDTF">2019-07-17T00:15:32Z</dcterms:modified>
</cp:coreProperties>
</file>