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embedTrueTypeFonts="1">
  <p:sldMasterIdLst>
    <p:sldMasterId id="2147483660" r:id="rId1"/>
  </p:sldMasterIdLst>
  <p:sldIdLst>
    <p:sldId id="256" r:id="rId2"/>
  </p:sldIdLst>
  <p:sldSz cx="7772400" cy="10058400"/>
  <p:notesSz cx="6858000" cy="9144000"/>
  <p:embeddedFontLst>
    <p:embeddedFont>
      <p:font typeface="Arial" pitchFamily="34" charset="0"/>
      <p:regular r:id="rId7"/>
      <p:bold r:id="rId10"/>
      <p:italic r:id="rId8"/>
      <p:boldItalic r:id="rId9"/>
    </p:embeddedFont>
    <p:embeddedFont>
      <p:font typeface="Calibri"/>
      <p:regular r:id="rId11"/>
    </p:embeddedFont>
    <p:embeddedFont>
      <p:font typeface="Calibri Light"/>
      <p:regular r:id="rId12"/>
    </p:embeddedFont>
    <p:embeddedFont>
      <p:font typeface="PBCoffeeMug Medium" pitchFamily="2" charset="0"/>
      <p:regular r:id="rId13"/>
    </p:embeddedFont>
    <p:embeddedFont>
      <p:font typeface="AGBasicChick Medium" pitchFamily="2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1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Relationship Id="rId11" Type="http://schemas.openxmlformats.org/officeDocument/2006/relationships/font" Target="fonts/font5.fntdata"/><Relationship Id="rId12" Type="http://schemas.openxmlformats.org/officeDocument/2006/relationships/font" Target="fonts/font6.fntdata"/><Relationship Id="rId13" Type="http://schemas.openxmlformats.org/officeDocument/2006/relationships/font" Target="fonts/font7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8/2/19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5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8/2/19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8/2/19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2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8/2/19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8/2/19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3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8/2/19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8/2/19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6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8/2/19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8/2/19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4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8/2/19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6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8/2/19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4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5BEE-7FE2-AD4F-A977-51E63FFFF20C}" type="datetimeFigureOut">
              <a:rPr lang="en-US" smtClean="0"/>
              <a:t>8/2/19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7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5B8AD8-C27A-104F-9F81-DB66AE5188DD}"/>
              </a:ext>
            </a:extLst>
          </p:cNvPr>
          <p:cNvSpPr/>
          <p:nvPr/>
        </p:nvSpPr>
        <p:spPr>
          <a:xfrm>
            <a:off x="60767" y="11575"/>
            <a:ext cx="7650866" cy="45720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30A31-4801-9E4D-B628-4912E4107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82" t="18329" r="23456" b="14683"/>
          <a:stretch/>
        </p:blipFill>
        <p:spPr>
          <a:xfrm>
            <a:off x="6664871" y="46298"/>
            <a:ext cx="1023612" cy="1203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D733B1-9150-654C-A913-6C38FFA34D3C}"/>
              </a:ext>
            </a:extLst>
          </p:cNvPr>
          <p:cNvSpPr txBox="1"/>
          <p:nvPr/>
        </p:nvSpPr>
        <p:spPr>
          <a:xfrm>
            <a:off x="176516" y="4039567"/>
            <a:ext cx="260430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CoffeeMug Medium" panose="02000603000000000000" pitchFamily="2" charset="0"/>
                <a:ea typeface="PBCoffeeMug Medium" panose="02000603000000000000" pitchFamily="2" charset="0"/>
              </a:rPr>
              <a:t>from____________________________</a:t>
            </a:r>
          </a:p>
          <a:p>
            <a:pPr algn="ctr"/>
            <a:r>
              <a:rPr lang="en-US" sz="1100" dirty="0">
                <a:latin typeface="AGBasicChick Medium" panose="02000603000000000000" pitchFamily="2" charset="0"/>
                <a:ea typeface="AGBasicChick Medium" panose="02000603000000000000" pitchFamily="2" charset="0"/>
              </a:rPr>
              <a:t>at (elementary school name)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BC9AD6-34BA-6947-8F44-A2177CB8EB60}"/>
              </a:ext>
            </a:extLst>
          </p:cNvPr>
          <p:cNvCxnSpPr>
            <a:cxnSpLocks/>
          </p:cNvCxnSpPr>
          <p:nvPr/>
        </p:nvCxnSpPr>
        <p:spPr>
          <a:xfrm>
            <a:off x="5023413" y="880470"/>
            <a:ext cx="0" cy="3044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23CC641-6D6D-0E43-ADA3-684A79249413}"/>
              </a:ext>
            </a:extLst>
          </p:cNvPr>
          <p:cNvSpPr txBox="1"/>
          <p:nvPr/>
        </p:nvSpPr>
        <p:spPr>
          <a:xfrm>
            <a:off x="5291078" y="1431062"/>
            <a:ext cx="2280212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______________________________________________________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4BF8B-CF64-D041-81E8-3116DC631F1E}"/>
              </a:ext>
            </a:extLst>
          </p:cNvPr>
          <p:cNvSpPr txBox="1"/>
          <p:nvPr/>
        </p:nvSpPr>
        <p:spPr>
          <a:xfrm>
            <a:off x="201110" y="818644"/>
            <a:ext cx="4653023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540155-12F2-8742-BDB4-3630FB068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189" y="4088905"/>
            <a:ext cx="446276" cy="44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671137B-8483-0E4D-8150-E51741758F6E}"/>
              </a:ext>
            </a:extLst>
          </p:cNvPr>
          <p:cNvSpPr/>
          <p:nvPr/>
        </p:nvSpPr>
        <p:spPr>
          <a:xfrm>
            <a:off x="60767" y="5038682"/>
            <a:ext cx="7650866" cy="45720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9AC8D5-3AB7-594A-87A7-354EF7CE3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82" t="18329" r="23456" b="14683"/>
          <a:stretch/>
        </p:blipFill>
        <p:spPr>
          <a:xfrm>
            <a:off x="6664871" y="5073405"/>
            <a:ext cx="1023612" cy="12037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A620C5-DF3F-3B4B-8B57-1620073B3EDF}"/>
              </a:ext>
            </a:extLst>
          </p:cNvPr>
          <p:cNvSpPr txBox="1"/>
          <p:nvPr/>
        </p:nvSpPr>
        <p:spPr>
          <a:xfrm>
            <a:off x="176516" y="9066674"/>
            <a:ext cx="260430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CoffeeMug Medium" panose="02000603000000000000" pitchFamily="2" charset="0"/>
                <a:ea typeface="PBCoffeeMug Medium" panose="02000603000000000000" pitchFamily="2" charset="0"/>
              </a:rPr>
              <a:t>from____________________________</a:t>
            </a:r>
          </a:p>
          <a:p>
            <a:pPr algn="ctr"/>
            <a:r>
              <a:rPr lang="en-US" sz="1100" dirty="0">
                <a:latin typeface="AGBasicChick Medium" panose="02000603000000000000" pitchFamily="2" charset="0"/>
                <a:ea typeface="AGBasicChick Medium" panose="02000603000000000000" pitchFamily="2" charset="0"/>
              </a:rPr>
              <a:t>at (elementary school name)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06A352-733C-8B4F-8580-1169B919C19A}"/>
              </a:ext>
            </a:extLst>
          </p:cNvPr>
          <p:cNvCxnSpPr>
            <a:cxnSpLocks/>
          </p:cNvCxnSpPr>
          <p:nvPr/>
        </p:nvCxnSpPr>
        <p:spPr>
          <a:xfrm>
            <a:off x="5023413" y="5907577"/>
            <a:ext cx="0" cy="3044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602B674-A19F-6542-9F77-BE82F4F9C0CE}"/>
              </a:ext>
            </a:extLst>
          </p:cNvPr>
          <p:cNvSpPr txBox="1"/>
          <p:nvPr/>
        </p:nvSpPr>
        <p:spPr>
          <a:xfrm>
            <a:off x="5291078" y="6458169"/>
            <a:ext cx="2280212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______________________________________________________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93918D-638D-B740-981E-93FC38687C0D}"/>
              </a:ext>
            </a:extLst>
          </p:cNvPr>
          <p:cNvSpPr txBox="1"/>
          <p:nvPr/>
        </p:nvSpPr>
        <p:spPr>
          <a:xfrm>
            <a:off x="201110" y="5845751"/>
            <a:ext cx="4653023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228EF0A-ACC1-BB4F-BCC5-331C2C30F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189" y="9116012"/>
            <a:ext cx="446276" cy="4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70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84D6D39-C1D6-0C40-93F6-7E158EBA9F80}" vid="{1E7B5306-41E5-6041-83A5-50EB9C9A0F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20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AGBasicChick Medium</vt:lpstr>
      <vt:lpstr>Arial</vt:lpstr>
      <vt:lpstr>Calibri</vt:lpstr>
      <vt:lpstr>Calibri Light</vt:lpstr>
      <vt:lpstr>PBCoffeeMug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Boston</dc:creator>
  <cp:lastModifiedBy>Ashley Boston</cp:lastModifiedBy>
  <cp:revision>6</cp:revision>
  <dcterms:created xsi:type="dcterms:W3CDTF">2019-06-12T20:08:16Z</dcterms:created>
  <dcterms:modified xsi:type="dcterms:W3CDTF">2019-08-02T20:42:48Z</dcterms:modified>
</cp:coreProperties>
</file>