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85" r:id="rId2"/>
    <p:sldId id="274" r:id="rId3"/>
    <p:sldId id="272" r:id="rId4"/>
    <p:sldId id="284" r:id="rId5"/>
    <p:sldId id="275" r:id="rId6"/>
    <p:sldId id="283" r:id="rId7"/>
    <p:sldId id="260" r:id="rId8"/>
    <p:sldId id="276" r:id="rId9"/>
    <p:sldId id="281" r:id="rId10"/>
    <p:sldId id="282" r:id="rId11"/>
    <p:sldId id="277" r:id="rId12"/>
    <p:sldId id="278" r:id="rId13"/>
    <p:sldId id="279" r:id="rId14"/>
    <p:sldId id="280" r:id="rId15"/>
  </p:sldIdLst>
  <p:sldSz cx="7772400" cy="10058400"/>
  <p:notesSz cx="6858000" cy="9144000"/>
  <p:embeddedFontLst>
    <p:embeddedFont>
      <p:font typeface="AGHOWDOYOUSURVIVE" panose="02000603000000000000" pitchFamily="2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PBOATMEALANDCOFFEE" panose="02000603000000000000" pitchFamily="2" charset="0"/>
      <p:regular r:id="rId23"/>
    </p:embeddedFont>
    <p:embeddedFont>
      <p:font typeface="PBPROCAFFEINATING" panose="02000603000000000000" pitchFamily="2" charset="0"/>
      <p:regular r:id="rId24"/>
    </p:embeddedFont>
    <p:embeddedFont>
      <p:font typeface="The Wild One Fun" pitchFamily="2" charset="0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utside binder" id="{71835637-CA22-024B-8187-2D221DFA271E}">
          <p14:sldIdLst>
            <p14:sldId id="285"/>
            <p14:sldId id="274"/>
            <p14:sldId id="272"/>
            <p14:sldId id="284"/>
          </p14:sldIdLst>
        </p14:section>
        <p14:section name="Tabs" id="{609FE101-955C-0C4A-81FD-82A253CCC179}">
          <p14:sldIdLst>
            <p14:sldId id="275"/>
            <p14:sldId id="283"/>
          </p14:sldIdLst>
        </p14:section>
        <p14:section name="Inserts" id="{9DF50796-E734-9E4B-B645-642B92A943E1}">
          <p14:sldIdLst>
            <p14:sldId id="260"/>
            <p14:sldId id="276"/>
            <p14:sldId id="281"/>
            <p14:sldId id="282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33"/>
    <p:restoredTop sz="96405"/>
  </p:normalViewPr>
  <p:slideViewPr>
    <p:cSldViewPr snapToGrid="0" snapToObjects="1">
      <p:cViewPr varScale="1">
        <p:scale>
          <a:sx n="126" d="100"/>
          <a:sy n="126" d="100"/>
        </p:scale>
        <p:origin x="27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5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2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3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6/23/21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6/23/21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6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6/23/21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1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6/23/21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4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6/23/21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6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6/23/21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4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5BEE-7FE2-AD4F-A977-51E63FFFF20C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7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style.me/+ynEWG3YChgTYCKZGAg6BOw" TargetMode="External"/><Relationship Id="rId2" Type="http://schemas.openxmlformats.org/officeDocument/2006/relationships/hyperlink" Target="https://rstyle.me/+P4oVV2iA5OyCFTAViiGvh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1B6901-0042-6A40-81E9-4FACBEEA3CCB}"/>
              </a:ext>
            </a:extLst>
          </p:cNvPr>
          <p:cNvSpPr txBox="1"/>
          <p:nvPr/>
        </p:nvSpPr>
        <p:spPr>
          <a:xfrm>
            <a:off x="0" y="619760"/>
            <a:ext cx="7772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League Spartan" pitchFamily="2" charset="77"/>
              </a:rPr>
              <a:t>I use 2 inch binders </a:t>
            </a:r>
            <a:r>
              <a:rPr lang="en-US" sz="1200" dirty="0">
                <a:latin typeface="League Spartan" pitchFamily="2" charset="77"/>
                <a:sym typeface="Wingdings" pitchFamily="2" charset="2"/>
              </a:rPr>
              <a:t>--&gt; </a:t>
            </a:r>
            <a:r>
              <a:rPr lang="en-US" sz="1200" dirty="0">
                <a:latin typeface="League Spartan" pitchFamily="2" charset="77"/>
                <a:sym typeface="Wingdings" pitchFamily="2" charset="2"/>
                <a:hlinkClick r:id="rId2"/>
              </a:rPr>
              <a:t>here</a:t>
            </a:r>
            <a:endParaRPr lang="en-US" sz="1200" dirty="0">
              <a:latin typeface="League Spartan" pitchFamily="2" charset="77"/>
              <a:sym typeface="Wingdings" pitchFamily="2" charset="2"/>
            </a:endParaRPr>
          </a:p>
          <a:p>
            <a:endParaRPr lang="en-US" sz="1200" dirty="0">
              <a:latin typeface="League Spartan" pitchFamily="2" charset="77"/>
              <a:sym typeface="Wingdings" pitchFamily="2" charset="2"/>
            </a:endParaRPr>
          </a:p>
          <a:p>
            <a:r>
              <a:rPr lang="en-US" sz="1200" dirty="0">
                <a:latin typeface="League Spartan" pitchFamily="2" charset="77"/>
                <a:sym typeface="Wingdings" pitchFamily="2" charset="2"/>
              </a:rPr>
              <a:t>I use Avery 8 tab binder dividers  </a:t>
            </a:r>
            <a:r>
              <a:rPr lang="en-US" sz="1200" dirty="0">
                <a:latin typeface="League Spartan" pitchFamily="2" charset="77"/>
                <a:sym typeface="Wingdings" pitchFamily="2" charset="2"/>
                <a:hlinkClick r:id="rId3"/>
              </a:rPr>
              <a:t>here</a:t>
            </a:r>
            <a:endParaRPr lang="en-US" sz="1200" dirty="0">
              <a:latin typeface="League Spartan" pitchFamily="2" charset="77"/>
              <a:sym typeface="Wingdings" pitchFamily="2" charset="2"/>
            </a:endParaRPr>
          </a:p>
          <a:p>
            <a:r>
              <a:rPr lang="en-US" sz="1200" dirty="0">
                <a:latin typeface="League Spartan" pitchFamily="2" charset="77"/>
                <a:sym typeface="Wingdings" pitchFamily="2" charset="2"/>
              </a:rPr>
              <a:t>-any tabs you purchase can be printed on by downloading the template from their brand website. </a:t>
            </a:r>
          </a:p>
          <a:p>
            <a:endParaRPr lang="en-US" sz="1200" dirty="0">
              <a:latin typeface="League Spartan" pitchFamily="2" charset="77"/>
              <a:sym typeface="Wingdings" pitchFamily="2" charset="2"/>
            </a:endParaRPr>
          </a:p>
          <a:p>
            <a:r>
              <a:rPr lang="en-US" sz="1200" dirty="0">
                <a:latin typeface="League Spartan" pitchFamily="2" charset="77"/>
                <a:sym typeface="Wingdings" pitchFamily="2" charset="2"/>
              </a:rPr>
              <a:t>For the cover and siding I print on white card stock</a:t>
            </a:r>
          </a:p>
          <a:p>
            <a:endParaRPr lang="en-US" sz="1200" dirty="0">
              <a:latin typeface="League Spartan" pitchFamily="2" charset="77"/>
              <a:sym typeface="Wingdings" pitchFamily="2" charset="2"/>
            </a:endParaRPr>
          </a:p>
          <a:p>
            <a:r>
              <a:rPr lang="en-US" sz="1200" dirty="0">
                <a:latin typeface="League Spartan" pitchFamily="2" charset="77"/>
                <a:sym typeface="Wingdings" pitchFamily="2" charset="2"/>
              </a:rPr>
              <a:t>I print double sided for the data collection tracking inserts </a:t>
            </a:r>
          </a:p>
          <a:p>
            <a:endParaRPr lang="en-US" sz="1200" dirty="0">
              <a:latin typeface="League Spartan" pitchFamily="2" charset="77"/>
              <a:sym typeface="Wingdings" pitchFamily="2" charset="2"/>
            </a:endParaRPr>
          </a:p>
          <a:p>
            <a:r>
              <a:rPr lang="en-US" sz="1200" dirty="0">
                <a:latin typeface="League Spartan" pitchFamily="2" charset="77"/>
                <a:sym typeface="Wingdings" pitchFamily="2" charset="2"/>
              </a:rPr>
              <a:t>Progress monitoring tools are specific to each goal and IEP, but I include them right after the data tracking insert</a:t>
            </a:r>
          </a:p>
          <a:p>
            <a:endParaRPr lang="en-US" sz="1200" dirty="0">
              <a:latin typeface="League Spartan" pitchFamily="2" charset="77"/>
              <a:sym typeface="Wingdings" pitchFamily="2" charset="2"/>
            </a:endParaRPr>
          </a:p>
          <a:p>
            <a:endParaRPr lang="en-US" sz="1600" dirty="0">
              <a:latin typeface="League Spartan" pitchFamily="2" charset="77"/>
              <a:sym typeface="Wingdings" pitchFamily="2" charset="2"/>
            </a:endParaRPr>
          </a:p>
          <a:p>
            <a:r>
              <a:rPr lang="en-US" sz="1600" dirty="0">
                <a:latin typeface="League Spartan" pitchFamily="2" charset="77"/>
                <a:sym typeface="Wingdings" pitchFamily="2" charset="2"/>
              </a:rPr>
              <a:t>From my </a:t>
            </a:r>
            <a:r>
              <a:rPr lang="en-US" sz="1600" dirty="0" err="1">
                <a:latin typeface="League Spartan" pitchFamily="2" charset="77"/>
                <a:sym typeface="Wingdings" pitchFamily="2" charset="2"/>
              </a:rPr>
              <a:t>instastory</a:t>
            </a:r>
            <a:endParaRPr lang="en-US" sz="1600" dirty="0">
              <a:latin typeface="League Spartan" pitchFamily="2" charset="77"/>
              <a:sym typeface="Wingdings" pitchFamily="2" charset="2"/>
            </a:endParaRPr>
          </a:p>
          <a:p>
            <a:endParaRPr lang="en-US" sz="1200" dirty="0">
              <a:latin typeface="League Spartan" pitchFamily="2" charset="77"/>
              <a:sym typeface="Wingdings" pitchFamily="2" charset="2"/>
            </a:endParaRPr>
          </a:p>
          <a:p>
            <a:endParaRPr lang="en-US" sz="1200" dirty="0">
              <a:latin typeface="League Spartan" pitchFamily="2" charset="77"/>
              <a:sym typeface="Wingdings" pitchFamily="2" charset="2"/>
            </a:endParaRPr>
          </a:p>
          <a:p>
            <a:endParaRPr lang="en-US" sz="1400" dirty="0">
              <a:latin typeface="League Spartan" pitchFamily="2" charset="77"/>
              <a:sym typeface="Wingdings" pitchFamily="2" charset="2"/>
            </a:endParaRPr>
          </a:p>
          <a:p>
            <a:endParaRPr lang="en-US" sz="1600" dirty="0">
              <a:latin typeface="League Spartan" pitchFamily="2" charset="77"/>
              <a:sym typeface="Wingdings" pitchFamily="2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11E05-5649-7D47-BC5D-71D19E07DC1C}"/>
              </a:ext>
            </a:extLst>
          </p:cNvPr>
          <p:cNvSpPr txBox="1"/>
          <p:nvPr/>
        </p:nvSpPr>
        <p:spPr>
          <a:xfrm>
            <a:off x="0" y="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GHOWDOYOUSURVIVE" panose="02000603000000000000" pitchFamily="2" charset="0"/>
                <a:ea typeface="AGHOWDOYOUSURVIVE" panose="02000603000000000000" pitchFamily="2" charset="0"/>
              </a:rPr>
              <a:t>about the binders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80B42C-6248-0043-8F58-4B18EC356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035" y="3881120"/>
            <a:ext cx="2748915" cy="4886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288C8C-95C7-CC48-97AD-B66DB9CEF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901" y="3881120"/>
            <a:ext cx="2748915" cy="48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96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208CDAB-913A-6642-A2CC-1C627F477E6E}"/>
              </a:ext>
            </a:extLst>
          </p:cNvPr>
          <p:cNvGraphicFramePr>
            <a:graphicFrameLocks noGrp="1"/>
          </p:cNvGraphicFramePr>
          <p:nvPr/>
        </p:nvGraphicFramePr>
        <p:xfrm>
          <a:off x="1314604" y="1034979"/>
          <a:ext cx="6210720" cy="377204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8170">
                  <a:extLst>
                    <a:ext uri="{9D8B030D-6E8A-4147-A177-3AD203B41FA5}">
                      <a16:colId xmlns:a16="http://schemas.microsoft.com/office/drawing/2014/main" val="254921722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172821422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553432831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86986024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44344699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438057051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721452723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335664177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653745415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3171466971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912783566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307677856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60656421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3428825903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693542846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596500961"/>
                    </a:ext>
                  </a:extLst>
                </a:gridCol>
              </a:tblGrid>
              <a:tr h="3429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720523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77778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141606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354530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35779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42516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762994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6903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055830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252828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464940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CAB1B7-3FC6-3C40-A6E7-0F2CACDEA347}"/>
              </a:ext>
            </a:extLst>
          </p:cNvPr>
          <p:cNvCxnSpPr>
            <a:cxnSpLocks/>
          </p:cNvCxnSpPr>
          <p:nvPr/>
        </p:nvCxnSpPr>
        <p:spPr>
          <a:xfrm flipH="1">
            <a:off x="1492687" y="48070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48C4E0-ECE5-BA4F-A85B-D74F8870D526}"/>
              </a:ext>
            </a:extLst>
          </p:cNvPr>
          <p:cNvCxnSpPr>
            <a:cxnSpLocks/>
          </p:cNvCxnSpPr>
          <p:nvPr/>
        </p:nvCxnSpPr>
        <p:spPr>
          <a:xfrm flipH="1">
            <a:off x="1880633" y="48070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B310A7-C306-0B41-824F-69D55996FDE2}"/>
              </a:ext>
            </a:extLst>
          </p:cNvPr>
          <p:cNvCxnSpPr>
            <a:cxnSpLocks/>
          </p:cNvCxnSpPr>
          <p:nvPr/>
        </p:nvCxnSpPr>
        <p:spPr>
          <a:xfrm flipH="1">
            <a:off x="2268579" y="48070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6569DA-9EA4-784F-B375-B7C4A353C5EB}"/>
              </a:ext>
            </a:extLst>
          </p:cNvPr>
          <p:cNvCxnSpPr>
            <a:cxnSpLocks/>
          </p:cNvCxnSpPr>
          <p:nvPr/>
        </p:nvCxnSpPr>
        <p:spPr>
          <a:xfrm flipH="1">
            <a:off x="2656525" y="48070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3C5439-6B0C-2240-8C2B-7DEECDF0E860}"/>
              </a:ext>
            </a:extLst>
          </p:cNvPr>
          <p:cNvCxnSpPr>
            <a:cxnSpLocks/>
          </p:cNvCxnSpPr>
          <p:nvPr/>
        </p:nvCxnSpPr>
        <p:spPr>
          <a:xfrm flipH="1">
            <a:off x="3045860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F78940-C36A-DC4D-8F31-DBB480026638}"/>
              </a:ext>
            </a:extLst>
          </p:cNvPr>
          <p:cNvCxnSpPr>
            <a:cxnSpLocks/>
          </p:cNvCxnSpPr>
          <p:nvPr/>
        </p:nvCxnSpPr>
        <p:spPr>
          <a:xfrm flipH="1">
            <a:off x="3433806" y="4806584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FA3B4D-721B-304D-80D4-3308090CFB8E}"/>
              </a:ext>
            </a:extLst>
          </p:cNvPr>
          <p:cNvCxnSpPr>
            <a:cxnSpLocks/>
          </p:cNvCxnSpPr>
          <p:nvPr/>
        </p:nvCxnSpPr>
        <p:spPr>
          <a:xfrm flipH="1">
            <a:off x="3821460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D6D9DC-AF02-F642-8489-21BC953A90B8}"/>
              </a:ext>
            </a:extLst>
          </p:cNvPr>
          <p:cNvCxnSpPr>
            <a:cxnSpLocks/>
          </p:cNvCxnSpPr>
          <p:nvPr/>
        </p:nvCxnSpPr>
        <p:spPr>
          <a:xfrm flipH="1">
            <a:off x="4210101" y="4806584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4B6CD0-0DD4-4F4A-8FC0-3363A7D703B5}"/>
              </a:ext>
            </a:extLst>
          </p:cNvPr>
          <p:cNvCxnSpPr>
            <a:cxnSpLocks/>
          </p:cNvCxnSpPr>
          <p:nvPr/>
        </p:nvCxnSpPr>
        <p:spPr>
          <a:xfrm flipH="1">
            <a:off x="4598539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FA3705-D1F7-1A44-8F27-29821CC1C362}"/>
              </a:ext>
            </a:extLst>
          </p:cNvPr>
          <p:cNvCxnSpPr>
            <a:cxnSpLocks/>
          </p:cNvCxnSpPr>
          <p:nvPr/>
        </p:nvCxnSpPr>
        <p:spPr>
          <a:xfrm flipH="1">
            <a:off x="4986396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56A416D-014F-6844-8A0D-231B083657BE}"/>
              </a:ext>
            </a:extLst>
          </p:cNvPr>
          <p:cNvCxnSpPr>
            <a:cxnSpLocks/>
          </p:cNvCxnSpPr>
          <p:nvPr/>
        </p:nvCxnSpPr>
        <p:spPr>
          <a:xfrm flipH="1">
            <a:off x="5374633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0A5A76-570E-6C43-991A-8CF895ECE213}"/>
              </a:ext>
            </a:extLst>
          </p:cNvPr>
          <p:cNvCxnSpPr>
            <a:cxnSpLocks/>
          </p:cNvCxnSpPr>
          <p:nvPr/>
        </p:nvCxnSpPr>
        <p:spPr>
          <a:xfrm flipH="1">
            <a:off x="5762870" y="4812360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1A147E-1085-9946-B8EF-9B5EB1CF4BA7}"/>
              </a:ext>
            </a:extLst>
          </p:cNvPr>
          <p:cNvCxnSpPr>
            <a:cxnSpLocks/>
          </p:cNvCxnSpPr>
          <p:nvPr/>
        </p:nvCxnSpPr>
        <p:spPr>
          <a:xfrm flipH="1">
            <a:off x="6151446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6D5CB29-AD0D-B345-B842-6538F0DE7553}"/>
              </a:ext>
            </a:extLst>
          </p:cNvPr>
          <p:cNvCxnSpPr>
            <a:cxnSpLocks/>
          </p:cNvCxnSpPr>
          <p:nvPr/>
        </p:nvCxnSpPr>
        <p:spPr>
          <a:xfrm flipH="1">
            <a:off x="6538470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FA73631-96A3-0A41-9702-43A5ACCB2753}"/>
              </a:ext>
            </a:extLst>
          </p:cNvPr>
          <p:cNvCxnSpPr>
            <a:cxnSpLocks/>
          </p:cNvCxnSpPr>
          <p:nvPr/>
        </p:nvCxnSpPr>
        <p:spPr>
          <a:xfrm flipH="1">
            <a:off x="6926965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BB1201-74DC-6941-ADAB-81197A9BF796}"/>
              </a:ext>
            </a:extLst>
          </p:cNvPr>
          <p:cNvCxnSpPr>
            <a:cxnSpLocks/>
          </p:cNvCxnSpPr>
          <p:nvPr/>
        </p:nvCxnSpPr>
        <p:spPr>
          <a:xfrm flipH="1">
            <a:off x="7309937" y="4812360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4634C0F-CB1F-8A41-8E7E-4CDB7C3FB502}"/>
              </a:ext>
            </a:extLst>
          </p:cNvPr>
          <p:cNvSpPr/>
          <p:nvPr/>
        </p:nvSpPr>
        <p:spPr>
          <a:xfrm>
            <a:off x="1109155" y="441553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1B5356E-B041-5D4E-8166-6AF5359458CC}"/>
              </a:ext>
            </a:extLst>
          </p:cNvPr>
          <p:cNvSpPr/>
          <p:nvPr/>
        </p:nvSpPr>
        <p:spPr>
          <a:xfrm>
            <a:off x="1107848" y="406834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761670E-A172-3242-9D02-A2BED4CA16A3}"/>
              </a:ext>
            </a:extLst>
          </p:cNvPr>
          <p:cNvSpPr/>
          <p:nvPr/>
        </p:nvSpPr>
        <p:spPr>
          <a:xfrm>
            <a:off x="1109155" y="372115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29B6708-8824-5F40-883E-0DAD8A3A48EB}"/>
              </a:ext>
            </a:extLst>
          </p:cNvPr>
          <p:cNvSpPr/>
          <p:nvPr/>
        </p:nvSpPr>
        <p:spPr>
          <a:xfrm>
            <a:off x="1107848" y="337910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F556797-D2F3-4C4B-9821-907CBA74B95E}"/>
              </a:ext>
            </a:extLst>
          </p:cNvPr>
          <p:cNvSpPr/>
          <p:nvPr/>
        </p:nvSpPr>
        <p:spPr>
          <a:xfrm>
            <a:off x="1107848" y="3034964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FC8C7A7-C118-4448-A7FE-28A04F515EB9}"/>
              </a:ext>
            </a:extLst>
          </p:cNvPr>
          <p:cNvSpPr/>
          <p:nvPr/>
        </p:nvSpPr>
        <p:spPr>
          <a:xfrm>
            <a:off x="1107848" y="269290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E3E4890-8C9E-1043-996D-385A63F14E18}"/>
              </a:ext>
            </a:extLst>
          </p:cNvPr>
          <p:cNvSpPr/>
          <p:nvPr/>
        </p:nvSpPr>
        <p:spPr>
          <a:xfrm>
            <a:off x="1106999" y="235085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E75E8FE-E6C0-874D-A921-90CCD11A24B4}"/>
              </a:ext>
            </a:extLst>
          </p:cNvPr>
          <p:cNvSpPr/>
          <p:nvPr/>
        </p:nvSpPr>
        <p:spPr>
          <a:xfrm>
            <a:off x="1108306" y="200366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79DA6CC-5095-BD46-8780-9DD8ADCEFCFD}"/>
              </a:ext>
            </a:extLst>
          </p:cNvPr>
          <p:cNvSpPr/>
          <p:nvPr/>
        </p:nvSpPr>
        <p:spPr>
          <a:xfrm>
            <a:off x="1106999" y="165647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CE1FF0C-8EFB-304B-892C-6DD253564074}"/>
              </a:ext>
            </a:extLst>
          </p:cNvPr>
          <p:cNvSpPr/>
          <p:nvPr/>
        </p:nvSpPr>
        <p:spPr>
          <a:xfrm>
            <a:off x="1106999" y="131746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2DCCEAC-2E49-274F-B9D9-D30EAAAB681E}"/>
              </a:ext>
            </a:extLst>
          </p:cNvPr>
          <p:cNvSpPr/>
          <p:nvPr/>
        </p:nvSpPr>
        <p:spPr>
          <a:xfrm>
            <a:off x="1106999" y="97541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24E39BE-0737-594A-AC87-262A565E0240}"/>
              </a:ext>
            </a:extLst>
          </p:cNvPr>
          <p:cNvSpPr/>
          <p:nvPr/>
        </p:nvSpPr>
        <p:spPr>
          <a:xfrm>
            <a:off x="1106999" y="4765392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C17FEB-89C2-7D4C-821F-A98434FA6E19}"/>
              </a:ext>
            </a:extLst>
          </p:cNvPr>
          <p:cNvCxnSpPr/>
          <p:nvPr/>
        </p:nvCxnSpPr>
        <p:spPr>
          <a:xfrm>
            <a:off x="630061" y="1746587"/>
            <a:ext cx="0" cy="234882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1E45B49D-A5F8-A447-9910-4DEB754E9665}"/>
              </a:ext>
            </a:extLst>
          </p:cNvPr>
          <p:cNvGraphicFramePr>
            <a:graphicFrameLocks noGrp="1"/>
          </p:cNvGraphicFramePr>
          <p:nvPr/>
        </p:nvGraphicFramePr>
        <p:xfrm>
          <a:off x="374724" y="6023499"/>
          <a:ext cx="3529708" cy="33464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75875">
                  <a:extLst>
                    <a:ext uri="{9D8B030D-6E8A-4147-A177-3AD203B41FA5}">
                      <a16:colId xmlns:a16="http://schemas.microsoft.com/office/drawing/2014/main" val="4217784296"/>
                    </a:ext>
                  </a:extLst>
                </a:gridCol>
                <a:gridCol w="810983">
                  <a:extLst>
                    <a:ext uri="{9D8B030D-6E8A-4147-A177-3AD203B41FA5}">
                      <a16:colId xmlns:a16="http://schemas.microsoft.com/office/drawing/2014/main" val="2634771862"/>
                    </a:ext>
                  </a:extLst>
                </a:gridCol>
                <a:gridCol w="1942850">
                  <a:extLst>
                    <a:ext uri="{9D8B030D-6E8A-4147-A177-3AD203B41FA5}">
                      <a16:colId xmlns:a16="http://schemas.microsoft.com/office/drawing/2014/main" val="1730941046"/>
                    </a:ext>
                  </a:extLst>
                </a:gridCol>
              </a:tblGrid>
              <a:tr h="373519"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DATA POINT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NOTES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5828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90664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778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737950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805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66448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06043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059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51197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922C1FB4-3C84-A240-9C37-0D940B703AA0}"/>
              </a:ext>
            </a:extLst>
          </p:cNvPr>
          <p:cNvGraphicFramePr>
            <a:graphicFrameLocks noGrp="1"/>
          </p:cNvGraphicFramePr>
          <p:nvPr/>
        </p:nvGraphicFramePr>
        <p:xfrm>
          <a:off x="4013918" y="6025916"/>
          <a:ext cx="3529708" cy="33464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75875">
                  <a:extLst>
                    <a:ext uri="{9D8B030D-6E8A-4147-A177-3AD203B41FA5}">
                      <a16:colId xmlns:a16="http://schemas.microsoft.com/office/drawing/2014/main" val="4217784296"/>
                    </a:ext>
                  </a:extLst>
                </a:gridCol>
                <a:gridCol w="810983">
                  <a:extLst>
                    <a:ext uri="{9D8B030D-6E8A-4147-A177-3AD203B41FA5}">
                      <a16:colId xmlns:a16="http://schemas.microsoft.com/office/drawing/2014/main" val="2634771862"/>
                    </a:ext>
                  </a:extLst>
                </a:gridCol>
                <a:gridCol w="1942850">
                  <a:extLst>
                    <a:ext uri="{9D8B030D-6E8A-4147-A177-3AD203B41FA5}">
                      <a16:colId xmlns:a16="http://schemas.microsoft.com/office/drawing/2014/main" val="1730941046"/>
                    </a:ext>
                  </a:extLst>
                </a:gridCol>
              </a:tblGrid>
              <a:tr h="373519"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DATA POINT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NOTES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5828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90664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778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737950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805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66448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06043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059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51197"/>
                  </a:ext>
                </a:extLst>
              </a:tr>
            </a:tbl>
          </a:graphicData>
        </a:graphic>
      </p:graphicFrame>
      <p:sp>
        <p:nvSpPr>
          <p:cNvPr id="52" name="Rectangle 51">
            <a:extLst>
              <a:ext uri="{FF2B5EF4-FFF2-40B4-BE49-F238E27FC236}">
                <a16:creationId xmlns:a16="http://schemas.microsoft.com/office/drawing/2014/main" id="{3A5B5FD1-7E57-BD4F-AE6E-F5F60BAD5672}"/>
              </a:ext>
            </a:extLst>
          </p:cNvPr>
          <p:cNvSpPr/>
          <p:nvPr/>
        </p:nvSpPr>
        <p:spPr>
          <a:xfrm>
            <a:off x="310604" y="618210"/>
            <a:ext cx="7337799" cy="2462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ABC006F-CCF9-A94A-849B-9A184610A87C}"/>
              </a:ext>
            </a:extLst>
          </p:cNvPr>
          <p:cNvSpPr/>
          <p:nvPr/>
        </p:nvSpPr>
        <p:spPr>
          <a:xfrm>
            <a:off x="310603" y="5438654"/>
            <a:ext cx="7337799" cy="2462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93DFF6-0146-5642-A8E1-50A4AE7AE52E}"/>
              </a:ext>
            </a:extLst>
          </p:cNvPr>
          <p:cNvSpPr txBox="1"/>
          <p:nvPr/>
        </p:nvSpPr>
        <p:spPr>
          <a:xfrm>
            <a:off x="310601" y="639040"/>
            <a:ext cx="7337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pc="200" dirty="0">
                <a:solidFill>
                  <a:schemeClr val="bg1"/>
                </a:solidFill>
                <a:latin typeface="League Spartan" pitchFamily="2" charset="77"/>
              </a:rPr>
              <a:t>GRAPH IT!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94043C-F7EF-1542-9B6A-18A66B05AD07}"/>
              </a:ext>
            </a:extLst>
          </p:cNvPr>
          <p:cNvSpPr txBox="1"/>
          <p:nvPr/>
        </p:nvSpPr>
        <p:spPr>
          <a:xfrm>
            <a:off x="310602" y="5446072"/>
            <a:ext cx="7337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pc="200" dirty="0">
                <a:solidFill>
                  <a:schemeClr val="bg1"/>
                </a:solidFill>
                <a:latin typeface="League Spartan" pitchFamily="2" charset="77"/>
              </a:rPr>
              <a:t>TRACK IT!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FD1E44-2E8A-8046-B9A9-00E4B667A063}"/>
              </a:ext>
            </a:extLst>
          </p:cNvPr>
          <p:cNvSpPr txBox="1"/>
          <p:nvPr/>
        </p:nvSpPr>
        <p:spPr>
          <a:xfrm>
            <a:off x="247536" y="5753625"/>
            <a:ext cx="6486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200" dirty="0">
                <a:latin typeface="League Spartan" pitchFamily="2" charset="77"/>
                <a:ea typeface="PBDoubleShot" panose="02000603000000000000" pitchFamily="2" charset="0"/>
              </a:rPr>
              <a:t>MEASUREMENT:</a:t>
            </a:r>
          </a:p>
        </p:txBody>
      </p:sp>
    </p:spTree>
    <p:extLst>
      <p:ext uri="{BB962C8B-B14F-4D97-AF65-F5344CB8AC3E}">
        <p14:creationId xmlns:p14="http://schemas.microsoft.com/office/powerpoint/2010/main" val="264714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E897EC-323B-1E4D-B476-0BFD494E56EF}"/>
              </a:ext>
            </a:extLst>
          </p:cNvPr>
          <p:cNvSpPr txBox="1"/>
          <p:nvPr/>
        </p:nvSpPr>
        <p:spPr>
          <a:xfrm>
            <a:off x="391878" y="85941"/>
            <a:ext cx="7273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latin typeface="The Wild One Fun" pitchFamily="2" charset="0"/>
                <a:ea typeface="PBDoubleShot" panose="02000603000000000000" pitchFamily="2" charset="0"/>
              </a:rPr>
              <a:t>WRITING</a:t>
            </a:r>
            <a:endParaRPr lang="en-US" sz="6000" spc="200" dirty="0">
              <a:latin typeface="The Wild One Fun" pitchFamily="2" charset="0"/>
              <a:ea typeface="PBDoubleShot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A3B150-80AE-7348-B0A7-7C501542A790}"/>
              </a:ext>
            </a:extLst>
          </p:cNvPr>
          <p:cNvSpPr txBox="1"/>
          <p:nvPr/>
        </p:nvSpPr>
        <p:spPr>
          <a:xfrm>
            <a:off x="4060780" y="145229"/>
            <a:ext cx="3711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u="sng" spc="200" dirty="0">
                <a:latin typeface="League Spartan" pitchFamily="2" charset="77"/>
                <a:ea typeface="PBDoubleShot" panose="02000603000000000000" pitchFamily="2" charset="0"/>
              </a:rPr>
              <a:t>IEP GOAL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208CDAB-913A-6642-A2CC-1C627F477E6E}"/>
              </a:ext>
            </a:extLst>
          </p:cNvPr>
          <p:cNvGraphicFramePr>
            <a:graphicFrameLocks noGrp="1"/>
          </p:cNvGraphicFramePr>
          <p:nvPr/>
        </p:nvGraphicFramePr>
        <p:xfrm>
          <a:off x="1395884" y="1593779"/>
          <a:ext cx="6210720" cy="377204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8170">
                  <a:extLst>
                    <a:ext uri="{9D8B030D-6E8A-4147-A177-3AD203B41FA5}">
                      <a16:colId xmlns:a16="http://schemas.microsoft.com/office/drawing/2014/main" val="254921722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172821422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553432831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86986024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44344699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438057051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721452723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335664177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653745415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3171466971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912783566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307677856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60656421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3428825903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693542846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596500961"/>
                    </a:ext>
                  </a:extLst>
                </a:gridCol>
              </a:tblGrid>
              <a:tr h="3429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720523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77778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141606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354530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35779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42516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762994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6903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055830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252828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464940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CAB1B7-3FC6-3C40-A6E7-0F2CACDEA347}"/>
              </a:ext>
            </a:extLst>
          </p:cNvPr>
          <p:cNvCxnSpPr>
            <a:cxnSpLocks/>
          </p:cNvCxnSpPr>
          <p:nvPr/>
        </p:nvCxnSpPr>
        <p:spPr>
          <a:xfrm flipH="1">
            <a:off x="1573967" y="53658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48C4E0-ECE5-BA4F-A85B-D74F8870D526}"/>
              </a:ext>
            </a:extLst>
          </p:cNvPr>
          <p:cNvCxnSpPr>
            <a:cxnSpLocks/>
          </p:cNvCxnSpPr>
          <p:nvPr/>
        </p:nvCxnSpPr>
        <p:spPr>
          <a:xfrm flipH="1">
            <a:off x="1961913" y="53658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B310A7-C306-0B41-824F-69D55996FDE2}"/>
              </a:ext>
            </a:extLst>
          </p:cNvPr>
          <p:cNvCxnSpPr>
            <a:cxnSpLocks/>
          </p:cNvCxnSpPr>
          <p:nvPr/>
        </p:nvCxnSpPr>
        <p:spPr>
          <a:xfrm flipH="1">
            <a:off x="2349859" y="53658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6569DA-9EA4-784F-B375-B7C4A353C5EB}"/>
              </a:ext>
            </a:extLst>
          </p:cNvPr>
          <p:cNvCxnSpPr>
            <a:cxnSpLocks/>
          </p:cNvCxnSpPr>
          <p:nvPr/>
        </p:nvCxnSpPr>
        <p:spPr>
          <a:xfrm flipH="1">
            <a:off x="2737805" y="53658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3C5439-6B0C-2240-8C2B-7DEECDF0E860}"/>
              </a:ext>
            </a:extLst>
          </p:cNvPr>
          <p:cNvCxnSpPr>
            <a:cxnSpLocks/>
          </p:cNvCxnSpPr>
          <p:nvPr/>
        </p:nvCxnSpPr>
        <p:spPr>
          <a:xfrm flipH="1">
            <a:off x="3127140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F78940-C36A-DC4D-8F31-DBB480026638}"/>
              </a:ext>
            </a:extLst>
          </p:cNvPr>
          <p:cNvCxnSpPr>
            <a:cxnSpLocks/>
          </p:cNvCxnSpPr>
          <p:nvPr/>
        </p:nvCxnSpPr>
        <p:spPr>
          <a:xfrm flipH="1">
            <a:off x="3515086" y="5365384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FA3B4D-721B-304D-80D4-3308090CFB8E}"/>
              </a:ext>
            </a:extLst>
          </p:cNvPr>
          <p:cNvCxnSpPr>
            <a:cxnSpLocks/>
          </p:cNvCxnSpPr>
          <p:nvPr/>
        </p:nvCxnSpPr>
        <p:spPr>
          <a:xfrm flipH="1">
            <a:off x="3902740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D6D9DC-AF02-F642-8489-21BC953A90B8}"/>
              </a:ext>
            </a:extLst>
          </p:cNvPr>
          <p:cNvCxnSpPr>
            <a:cxnSpLocks/>
          </p:cNvCxnSpPr>
          <p:nvPr/>
        </p:nvCxnSpPr>
        <p:spPr>
          <a:xfrm flipH="1">
            <a:off x="4291381" y="5365384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4B6CD0-0DD4-4F4A-8FC0-3363A7D703B5}"/>
              </a:ext>
            </a:extLst>
          </p:cNvPr>
          <p:cNvCxnSpPr>
            <a:cxnSpLocks/>
          </p:cNvCxnSpPr>
          <p:nvPr/>
        </p:nvCxnSpPr>
        <p:spPr>
          <a:xfrm flipH="1">
            <a:off x="4679819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FA3705-D1F7-1A44-8F27-29821CC1C362}"/>
              </a:ext>
            </a:extLst>
          </p:cNvPr>
          <p:cNvCxnSpPr>
            <a:cxnSpLocks/>
          </p:cNvCxnSpPr>
          <p:nvPr/>
        </p:nvCxnSpPr>
        <p:spPr>
          <a:xfrm flipH="1">
            <a:off x="5067676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56A416D-014F-6844-8A0D-231B083657BE}"/>
              </a:ext>
            </a:extLst>
          </p:cNvPr>
          <p:cNvCxnSpPr>
            <a:cxnSpLocks/>
          </p:cNvCxnSpPr>
          <p:nvPr/>
        </p:nvCxnSpPr>
        <p:spPr>
          <a:xfrm flipH="1">
            <a:off x="5455913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0A5A76-570E-6C43-991A-8CF895ECE213}"/>
              </a:ext>
            </a:extLst>
          </p:cNvPr>
          <p:cNvCxnSpPr>
            <a:cxnSpLocks/>
          </p:cNvCxnSpPr>
          <p:nvPr/>
        </p:nvCxnSpPr>
        <p:spPr>
          <a:xfrm flipH="1">
            <a:off x="5844150" y="5371160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1A147E-1085-9946-B8EF-9B5EB1CF4BA7}"/>
              </a:ext>
            </a:extLst>
          </p:cNvPr>
          <p:cNvCxnSpPr>
            <a:cxnSpLocks/>
          </p:cNvCxnSpPr>
          <p:nvPr/>
        </p:nvCxnSpPr>
        <p:spPr>
          <a:xfrm flipH="1">
            <a:off x="6232726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6D5CB29-AD0D-B345-B842-6538F0DE7553}"/>
              </a:ext>
            </a:extLst>
          </p:cNvPr>
          <p:cNvCxnSpPr>
            <a:cxnSpLocks/>
          </p:cNvCxnSpPr>
          <p:nvPr/>
        </p:nvCxnSpPr>
        <p:spPr>
          <a:xfrm flipH="1">
            <a:off x="6619750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FA73631-96A3-0A41-9702-43A5ACCB2753}"/>
              </a:ext>
            </a:extLst>
          </p:cNvPr>
          <p:cNvCxnSpPr>
            <a:cxnSpLocks/>
          </p:cNvCxnSpPr>
          <p:nvPr/>
        </p:nvCxnSpPr>
        <p:spPr>
          <a:xfrm flipH="1">
            <a:off x="7008245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BB1201-74DC-6941-ADAB-81197A9BF796}"/>
              </a:ext>
            </a:extLst>
          </p:cNvPr>
          <p:cNvCxnSpPr>
            <a:cxnSpLocks/>
          </p:cNvCxnSpPr>
          <p:nvPr/>
        </p:nvCxnSpPr>
        <p:spPr>
          <a:xfrm flipH="1">
            <a:off x="7391217" y="5371160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4634C0F-CB1F-8A41-8E7E-4CDB7C3FB502}"/>
              </a:ext>
            </a:extLst>
          </p:cNvPr>
          <p:cNvSpPr/>
          <p:nvPr/>
        </p:nvSpPr>
        <p:spPr>
          <a:xfrm>
            <a:off x="1190435" y="497433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1B5356E-B041-5D4E-8166-6AF5359458CC}"/>
              </a:ext>
            </a:extLst>
          </p:cNvPr>
          <p:cNvSpPr/>
          <p:nvPr/>
        </p:nvSpPr>
        <p:spPr>
          <a:xfrm>
            <a:off x="1189128" y="462714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761670E-A172-3242-9D02-A2BED4CA16A3}"/>
              </a:ext>
            </a:extLst>
          </p:cNvPr>
          <p:cNvSpPr/>
          <p:nvPr/>
        </p:nvSpPr>
        <p:spPr>
          <a:xfrm>
            <a:off x="1190435" y="427995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29B6708-8824-5F40-883E-0DAD8A3A48EB}"/>
              </a:ext>
            </a:extLst>
          </p:cNvPr>
          <p:cNvSpPr/>
          <p:nvPr/>
        </p:nvSpPr>
        <p:spPr>
          <a:xfrm>
            <a:off x="1189128" y="393790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F556797-D2F3-4C4B-9821-907CBA74B95E}"/>
              </a:ext>
            </a:extLst>
          </p:cNvPr>
          <p:cNvSpPr/>
          <p:nvPr/>
        </p:nvSpPr>
        <p:spPr>
          <a:xfrm>
            <a:off x="1189128" y="3593764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FC8C7A7-C118-4448-A7FE-28A04F515EB9}"/>
              </a:ext>
            </a:extLst>
          </p:cNvPr>
          <p:cNvSpPr/>
          <p:nvPr/>
        </p:nvSpPr>
        <p:spPr>
          <a:xfrm>
            <a:off x="1189128" y="325170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E3E4890-8C9E-1043-996D-385A63F14E18}"/>
              </a:ext>
            </a:extLst>
          </p:cNvPr>
          <p:cNvSpPr/>
          <p:nvPr/>
        </p:nvSpPr>
        <p:spPr>
          <a:xfrm>
            <a:off x="1188279" y="290965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E75E8FE-E6C0-874D-A921-90CCD11A24B4}"/>
              </a:ext>
            </a:extLst>
          </p:cNvPr>
          <p:cNvSpPr/>
          <p:nvPr/>
        </p:nvSpPr>
        <p:spPr>
          <a:xfrm>
            <a:off x="1189586" y="256246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79DA6CC-5095-BD46-8780-9DD8ADCEFCFD}"/>
              </a:ext>
            </a:extLst>
          </p:cNvPr>
          <p:cNvSpPr/>
          <p:nvPr/>
        </p:nvSpPr>
        <p:spPr>
          <a:xfrm>
            <a:off x="1188279" y="221527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CE1FF0C-8EFB-304B-892C-6DD253564074}"/>
              </a:ext>
            </a:extLst>
          </p:cNvPr>
          <p:cNvSpPr/>
          <p:nvPr/>
        </p:nvSpPr>
        <p:spPr>
          <a:xfrm>
            <a:off x="1188279" y="187626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2DCCEAC-2E49-274F-B9D9-D30EAAAB681E}"/>
              </a:ext>
            </a:extLst>
          </p:cNvPr>
          <p:cNvSpPr/>
          <p:nvPr/>
        </p:nvSpPr>
        <p:spPr>
          <a:xfrm>
            <a:off x="1188279" y="153421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24E39BE-0737-594A-AC87-262A565E0240}"/>
              </a:ext>
            </a:extLst>
          </p:cNvPr>
          <p:cNvSpPr/>
          <p:nvPr/>
        </p:nvSpPr>
        <p:spPr>
          <a:xfrm>
            <a:off x="1188279" y="5324192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C17FEB-89C2-7D4C-821F-A98434FA6E19}"/>
              </a:ext>
            </a:extLst>
          </p:cNvPr>
          <p:cNvCxnSpPr/>
          <p:nvPr/>
        </p:nvCxnSpPr>
        <p:spPr>
          <a:xfrm>
            <a:off x="711341" y="2305387"/>
            <a:ext cx="0" cy="234882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3E3FB0C-0D04-6B4E-B9D6-5158D321BCA4}"/>
              </a:ext>
            </a:extLst>
          </p:cNvPr>
          <p:cNvSpPr txBox="1"/>
          <p:nvPr/>
        </p:nvSpPr>
        <p:spPr>
          <a:xfrm>
            <a:off x="1359745" y="5721923"/>
            <a:ext cx="387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League Spartan" pitchFamily="2" charset="77"/>
              </a:rPr>
              <a:t>B</a:t>
            </a:r>
            <a:endParaRPr lang="en-US" dirty="0">
              <a:latin typeface="League Spartan" pitchFamily="2" charset="77"/>
            </a:endParaRP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1E45B49D-A5F8-A447-9910-4DEB754E9665}"/>
              </a:ext>
            </a:extLst>
          </p:cNvPr>
          <p:cNvGraphicFramePr>
            <a:graphicFrameLocks noGrp="1"/>
          </p:cNvGraphicFramePr>
          <p:nvPr/>
        </p:nvGraphicFramePr>
        <p:xfrm>
          <a:off x="456004" y="6582299"/>
          <a:ext cx="3529708" cy="33464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75875">
                  <a:extLst>
                    <a:ext uri="{9D8B030D-6E8A-4147-A177-3AD203B41FA5}">
                      <a16:colId xmlns:a16="http://schemas.microsoft.com/office/drawing/2014/main" val="4217784296"/>
                    </a:ext>
                  </a:extLst>
                </a:gridCol>
                <a:gridCol w="810983">
                  <a:extLst>
                    <a:ext uri="{9D8B030D-6E8A-4147-A177-3AD203B41FA5}">
                      <a16:colId xmlns:a16="http://schemas.microsoft.com/office/drawing/2014/main" val="2634771862"/>
                    </a:ext>
                  </a:extLst>
                </a:gridCol>
                <a:gridCol w="1942850">
                  <a:extLst>
                    <a:ext uri="{9D8B030D-6E8A-4147-A177-3AD203B41FA5}">
                      <a16:colId xmlns:a16="http://schemas.microsoft.com/office/drawing/2014/main" val="1730941046"/>
                    </a:ext>
                  </a:extLst>
                </a:gridCol>
              </a:tblGrid>
              <a:tr h="373519"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DATA POINT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NOTES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5828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90664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778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737950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805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66448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06043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059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51197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922C1FB4-3C84-A240-9C37-0D940B703AA0}"/>
              </a:ext>
            </a:extLst>
          </p:cNvPr>
          <p:cNvGraphicFramePr>
            <a:graphicFrameLocks noGrp="1"/>
          </p:cNvGraphicFramePr>
          <p:nvPr/>
        </p:nvGraphicFramePr>
        <p:xfrm>
          <a:off x="4095198" y="6584716"/>
          <a:ext cx="3529708" cy="33464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75875">
                  <a:extLst>
                    <a:ext uri="{9D8B030D-6E8A-4147-A177-3AD203B41FA5}">
                      <a16:colId xmlns:a16="http://schemas.microsoft.com/office/drawing/2014/main" val="4217784296"/>
                    </a:ext>
                  </a:extLst>
                </a:gridCol>
                <a:gridCol w="810983">
                  <a:extLst>
                    <a:ext uri="{9D8B030D-6E8A-4147-A177-3AD203B41FA5}">
                      <a16:colId xmlns:a16="http://schemas.microsoft.com/office/drawing/2014/main" val="2634771862"/>
                    </a:ext>
                  </a:extLst>
                </a:gridCol>
                <a:gridCol w="1942850">
                  <a:extLst>
                    <a:ext uri="{9D8B030D-6E8A-4147-A177-3AD203B41FA5}">
                      <a16:colId xmlns:a16="http://schemas.microsoft.com/office/drawing/2014/main" val="1730941046"/>
                    </a:ext>
                  </a:extLst>
                </a:gridCol>
              </a:tblGrid>
              <a:tr h="373519"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DATA POINT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NOTES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5828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90664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778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737950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805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66448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06043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059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51197"/>
                  </a:ext>
                </a:extLst>
              </a:tr>
            </a:tbl>
          </a:graphicData>
        </a:graphic>
      </p:graphicFrame>
      <p:sp>
        <p:nvSpPr>
          <p:cNvPr id="52" name="Rectangle 51">
            <a:extLst>
              <a:ext uri="{FF2B5EF4-FFF2-40B4-BE49-F238E27FC236}">
                <a16:creationId xmlns:a16="http://schemas.microsoft.com/office/drawing/2014/main" id="{3A5B5FD1-7E57-BD4F-AE6E-F5F60BAD5672}"/>
              </a:ext>
            </a:extLst>
          </p:cNvPr>
          <p:cNvSpPr/>
          <p:nvPr/>
        </p:nvSpPr>
        <p:spPr>
          <a:xfrm>
            <a:off x="391884" y="1177010"/>
            <a:ext cx="7337799" cy="2462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ABC006F-CCF9-A94A-849B-9A184610A87C}"/>
              </a:ext>
            </a:extLst>
          </p:cNvPr>
          <p:cNvSpPr/>
          <p:nvPr/>
        </p:nvSpPr>
        <p:spPr>
          <a:xfrm>
            <a:off x="391883" y="5997454"/>
            <a:ext cx="7337799" cy="2462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93DFF6-0146-5642-A8E1-50A4AE7AE52E}"/>
              </a:ext>
            </a:extLst>
          </p:cNvPr>
          <p:cNvSpPr txBox="1"/>
          <p:nvPr/>
        </p:nvSpPr>
        <p:spPr>
          <a:xfrm>
            <a:off x="391881" y="1197840"/>
            <a:ext cx="7337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pc="200" dirty="0">
                <a:solidFill>
                  <a:schemeClr val="bg1"/>
                </a:solidFill>
                <a:latin typeface="League Spartan" pitchFamily="2" charset="77"/>
              </a:rPr>
              <a:t>GRAPH IT!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94043C-F7EF-1542-9B6A-18A66B05AD07}"/>
              </a:ext>
            </a:extLst>
          </p:cNvPr>
          <p:cNvSpPr txBox="1"/>
          <p:nvPr/>
        </p:nvSpPr>
        <p:spPr>
          <a:xfrm>
            <a:off x="391882" y="6004872"/>
            <a:ext cx="7337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pc="200" dirty="0">
                <a:solidFill>
                  <a:schemeClr val="bg1"/>
                </a:solidFill>
                <a:latin typeface="League Spartan" pitchFamily="2" charset="77"/>
              </a:rPr>
              <a:t>TRACK IT!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FD1E44-2E8A-8046-B9A9-00E4B667A063}"/>
              </a:ext>
            </a:extLst>
          </p:cNvPr>
          <p:cNvSpPr txBox="1"/>
          <p:nvPr/>
        </p:nvSpPr>
        <p:spPr>
          <a:xfrm>
            <a:off x="328816" y="6312425"/>
            <a:ext cx="6486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200" dirty="0">
                <a:latin typeface="League Spartan" pitchFamily="2" charset="77"/>
                <a:ea typeface="PBDoubleShot" panose="02000603000000000000" pitchFamily="2" charset="0"/>
              </a:rPr>
              <a:t>MEASUREMENT: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54EE4A-5012-F94C-B2C8-6EE589942715}"/>
              </a:ext>
            </a:extLst>
          </p:cNvPr>
          <p:cNvSpPr txBox="1"/>
          <p:nvPr/>
        </p:nvSpPr>
        <p:spPr>
          <a:xfrm>
            <a:off x="456004" y="853440"/>
            <a:ext cx="3529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</a:rPr>
              <a:t>specific area</a:t>
            </a:r>
          </a:p>
        </p:txBody>
      </p:sp>
    </p:spTree>
    <p:extLst>
      <p:ext uri="{BB962C8B-B14F-4D97-AF65-F5344CB8AC3E}">
        <p14:creationId xmlns:p14="http://schemas.microsoft.com/office/powerpoint/2010/main" val="3960041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208CDAB-913A-6642-A2CC-1C627F477E6E}"/>
              </a:ext>
            </a:extLst>
          </p:cNvPr>
          <p:cNvGraphicFramePr>
            <a:graphicFrameLocks noGrp="1"/>
          </p:cNvGraphicFramePr>
          <p:nvPr/>
        </p:nvGraphicFramePr>
        <p:xfrm>
          <a:off x="1314604" y="1034979"/>
          <a:ext cx="6210720" cy="377204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8170">
                  <a:extLst>
                    <a:ext uri="{9D8B030D-6E8A-4147-A177-3AD203B41FA5}">
                      <a16:colId xmlns:a16="http://schemas.microsoft.com/office/drawing/2014/main" val="254921722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172821422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553432831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86986024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44344699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438057051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721452723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335664177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653745415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3171466971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912783566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307677856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60656421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3428825903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693542846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596500961"/>
                    </a:ext>
                  </a:extLst>
                </a:gridCol>
              </a:tblGrid>
              <a:tr h="3429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720523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77778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141606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354530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35779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42516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762994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6903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055830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252828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464940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CAB1B7-3FC6-3C40-A6E7-0F2CACDEA347}"/>
              </a:ext>
            </a:extLst>
          </p:cNvPr>
          <p:cNvCxnSpPr>
            <a:cxnSpLocks/>
          </p:cNvCxnSpPr>
          <p:nvPr/>
        </p:nvCxnSpPr>
        <p:spPr>
          <a:xfrm flipH="1">
            <a:off x="1492687" y="48070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48C4E0-ECE5-BA4F-A85B-D74F8870D526}"/>
              </a:ext>
            </a:extLst>
          </p:cNvPr>
          <p:cNvCxnSpPr>
            <a:cxnSpLocks/>
          </p:cNvCxnSpPr>
          <p:nvPr/>
        </p:nvCxnSpPr>
        <p:spPr>
          <a:xfrm flipH="1">
            <a:off x="1880633" y="48070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B310A7-C306-0B41-824F-69D55996FDE2}"/>
              </a:ext>
            </a:extLst>
          </p:cNvPr>
          <p:cNvCxnSpPr>
            <a:cxnSpLocks/>
          </p:cNvCxnSpPr>
          <p:nvPr/>
        </p:nvCxnSpPr>
        <p:spPr>
          <a:xfrm flipH="1">
            <a:off x="2268579" y="48070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6569DA-9EA4-784F-B375-B7C4A353C5EB}"/>
              </a:ext>
            </a:extLst>
          </p:cNvPr>
          <p:cNvCxnSpPr>
            <a:cxnSpLocks/>
          </p:cNvCxnSpPr>
          <p:nvPr/>
        </p:nvCxnSpPr>
        <p:spPr>
          <a:xfrm flipH="1">
            <a:off x="2656525" y="48070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3C5439-6B0C-2240-8C2B-7DEECDF0E860}"/>
              </a:ext>
            </a:extLst>
          </p:cNvPr>
          <p:cNvCxnSpPr>
            <a:cxnSpLocks/>
          </p:cNvCxnSpPr>
          <p:nvPr/>
        </p:nvCxnSpPr>
        <p:spPr>
          <a:xfrm flipH="1">
            <a:off x="3045860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F78940-C36A-DC4D-8F31-DBB480026638}"/>
              </a:ext>
            </a:extLst>
          </p:cNvPr>
          <p:cNvCxnSpPr>
            <a:cxnSpLocks/>
          </p:cNvCxnSpPr>
          <p:nvPr/>
        </p:nvCxnSpPr>
        <p:spPr>
          <a:xfrm flipH="1">
            <a:off x="3433806" y="4806584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FA3B4D-721B-304D-80D4-3308090CFB8E}"/>
              </a:ext>
            </a:extLst>
          </p:cNvPr>
          <p:cNvCxnSpPr>
            <a:cxnSpLocks/>
          </p:cNvCxnSpPr>
          <p:nvPr/>
        </p:nvCxnSpPr>
        <p:spPr>
          <a:xfrm flipH="1">
            <a:off x="3821460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D6D9DC-AF02-F642-8489-21BC953A90B8}"/>
              </a:ext>
            </a:extLst>
          </p:cNvPr>
          <p:cNvCxnSpPr>
            <a:cxnSpLocks/>
          </p:cNvCxnSpPr>
          <p:nvPr/>
        </p:nvCxnSpPr>
        <p:spPr>
          <a:xfrm flipH="1">
            <a:off x="4210101" y="4806584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4B6CD0-0DD4-4F4A-8FC0-3363A7D703B5}"/>
              </a:ext>
            </a:extLst>
          </p:cNvPr>
          <p:cNvCxnSpPr>
            <a:cxnSpLocks/>
          </p:cNvCxnSpPr>
          <p:nvPr/>
        </p:nvCxnSpPr>
        <p:spPr>
          <a:xfrm flipH="1">
            <a:off x="4598539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FA3705-D1F7-1A44-8F27-29821CC1C362}"/>
              </a:ext>
            </a:extLst>
          </p:cNvPr>
          <p:cNvCxnSpPr>
            <a:cxnSpLocks/>
          </p:cNvCxnSpPr>
          <p:nvPr/>
        </p:nvCxnSpPr>
        <p:spPr>
          <a:xfrm flipH="1">
            <a:off x="4986396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56A416D-014F-6844-8A0D-231B083657BE}"/>
              </a:ext>
            </a:extLst>
          </p:cNvPr>
          <p:cNvCxnSpPr>
            <a:cxnSpLocks/>
          </p:cNvCxnSpPr>
          <p:nvPr/>
        </p:nvCxnSpPr>
        <p:spPr>
          <a:xfrm flipH="1">
            <a:off x="5374633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0A5A76-570E-6C43-991A-8CF895ECE213}"/>
              </a:ext>
            </a:extLst>
          </p:cNvPr>
          <p:cNvCxnSpPr>
            <a:cxnSpLocks/>
          </p:cNvCxnSpPr>
          <p:nvPr/>
        </p:nvCxnSpPr>
        <p:spPr>
          <a:xfrm flipH="1">
            <a:off x="5762870" y="4812360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1A147E-1085-9946-B8EF-9B5EB1CF4BA7}"/>
              </a:ext>
            </a:extLst>
          </p:cNvPr>
          <p:cNvCxnSpPr>
            <a:cxnSpLocks/>
          </p:cNvCxnSpPr>
          <p:nvPr/>
        </p:nvCxnSpPr>
        <p:spPr>
          <a:xfrm flipH="1">
            <a:off x="6151446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6D5CB29-AD0D-B345-B842-6538F0DE7553}"/>
              </a:ext>
            </a:extLst>
          </p:cNvPr>
          <p:cNvCxnSpPr>
            <a:cxnSpLocks/>
          </p:cNvCxnSpPr>
          <p:nvPr/>
        </p:nvCxnSpPr>
        <p:spPr>
          <a:xfrm flipH="1">
            <a:off x="6538470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FA73631-96A3-0A41-9702-43A5ACCB2753}"/>
              </a:ext>
            </a:extLst>
          </p:cNvPr>
          <p:cNvCxnSpPr>
            <a:cxnSpLocks/>
          </p:cNvCxnSpPr>
          <p:nvPr/>
        </p:nvCxnSpPr>
        <p:spPr>
          <a:xfrm flipH="1">
            <a:off x="6926965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BB1201-74DC-6941-ADAB-81197A9BF796}"/>
              </a:ext>
            </a:extLst>
          </p:cNvPr>
          <p:cNvCxnSpPr>
            <a:cxnSpLocks/>
          </p:cNvCxnSpPr>
          <p:nvPr/>
        </p:nvCxnSpPr>
        <p:spPr>
          <a:xfrm flipH="1">
            <a:off x="7309937" y="4812360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4634C0F-CB1F-8A41-8E7E-4CDB7C3FB502}"/>
              </a:ext>
            </a:extLst>
          </p:cNvPr>
          <p:cNvSpPr/>
          <p:nvPr/>
        </p:nvSpPr>
        <p:spPr>
          <a:xfrm>
            <a:off x="1109155" y="441553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1B5356E-B041-5D4E-8166-6AF5359458CC}"/>
              </a:ext>
            </a:extLst>
          </p:cNvPr>
          <p:cNvSpPr/>
          <p:nvPr/>
        </p:nvSpPr>
        <p:spPr>
          <a:xfrm>
            <a:off x="1107848" y="406834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761670E-A172-3242-9D02-A2BED4CA16A3}"/>
              </a:ext>
            </a:extLst>
          </p:cNvPr>
          <p:cNvSpPr/>
          <p:nvPr/>
        </p:nvSpPr>
        <p:spPr>
          <a:xfrm>
            <a:off x="1109155" y="372115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29B6708-8824-5F40-883E-0DAD8A3A48EB}"/>
              </a:ext>
            </a:extLst>
          </p:cNvPr>
          <p:cNvSpPr/>
          <p:nvPr/>
        </p:nvSpPr>
        <p:spPr>
          <a:xfrm>
            <a:off x="1107848" y="337910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F556797-D2F3-4C4B-9821-907CBA74B95E}"/>
              </a:ext>
            </a:extLst>
          </p:cNvPr>
          <p:cNvSpPr/>
          <p:nvPr/>
        </p:nvSpPr>
        <p:spPr>
          <a:xfrm>
            <a:off x="1107848" y="3034964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FC8C7A7-C118-4448-A7FE-28A04F515EB9}"/>
              </a:ext>
            </a:extLst>
          </p:cNvPr>
          <p:cNvSpPr/>
          <p:nvPr/>
        </p:nvSpPr>
        <p:spPr>
          <a:xfrm>
            <a:off x="1107848" y="269290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E3E4890-8C9E-1043-996D-385A63F14E18}"/>
              </a:ext>
            </a:extLst>
          </p:cNvPr>
          <p:cNvSpPr/>
          <p:nvPr/>
        </p:nvSpPr>
        <p:spPr>
          <a:xfrm>
            <a:off x="1106999" y="235085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E75E8FE-E6C0-874D-A921-90CCD11A24B4}"/>
              </a:ext>
            </a:extLst>
          </p:cNvPr>
          <p:cNvSpPr/>
          <p:nvPr/>
        </p:nvSpPr>
        <p:spPr>
          <a:xfrm>
            <a:off x="1108306" y="200366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79DA6CC-5095-BD46-8780-9DD8ADCEFCFD}"/>
              </a:ext>
            </a:extLst>
          </p:cNvPr>
          <p:cNvSpPr/>
          <p:nvPr/>
        </p:nvSpPr>
        <p:spPr>
          <a:xfrm>
            <a:off x="1106999" y="165647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CE1FF0C-8EFB-304B-892C-6DD253564074}"/>
              </a:ext>
            </a:extLst>
          </p:cNvPr>
          <p:cNvSpPr/>
          <p:nvPr/>
        </p:nvSpPr>
        <p:spPr>
          <a:xfrm>
            <a:off x="1106999" y="131746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2DCCEAC-2E49-274F-B9D9-D30EAAAB681E}"/>
              </a:ext>
            </a:extLst>
          </p:cNvPr>
          <p:cNvSpPr/>
          <p:nvPr/>
        </p:nvSpPr>
        <p:spPr>
          <a:xfrm>
            <a:off x="1106999" y="97541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24E39BE-0737-594A-AC87-262A565E0240}"/>
              </a:ext>
            </a:extLst>
          </p:cNvPr>
          <p:cNvSpPr/>
          <p:nvPr/>
        </p:nvSpPr>
        <p:spPr>
          <a:xfrm>
            <a:off x="1106999" y="4765392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C17FEB-89C2-7D4C-821F-A98434FA6E19}"/>
              </a:ext>
            </a:extLst>
          </p:cNvPr>
          <p:cNvCxnSpPr/>
          <p:nvPr/>
        </p:nvCxnSpPr>
        <p:spPr>
          <a:xfrm>
            <a:off x="630061" y="1746587"/>
            <a:ext cx="0" cy="234882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1E45B49D-A5F8-A447-9910-4DEB754E9665}"/>
              </a:ext>
            </a:extLst>
          </p:cNvPr>
          <p:cNvGraphicFramePr>
            <a:graphicFrameLocks noGrp="1"/>
          </p:cNvGraphicFramePr>
          <p:nvPr/>
        </p:nvGraphicFramePr>
        <p:xfrm>
          <a:off x="374724" y="6023499"/>
          <a:ext cx="3529708" cy="33464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75875">
                  <a:extLst>
                    <a:ext uri="{9D8B030D-6E8A-4147-A177-3AD203B41FA5}">
                      <a16:colId xmlns:a16="http://schemas.microsoft.com/office/drawing/2014/main" val="4217784296"/>
                    </a:ext>
                  </a:extLst>
                </a:gridCol>
                <a:gridCol w="810983">
                  <a:extLst>
                    <a:ext uri="{9D8B030D-6E8A-4147-A177-3AD203B41FA5}">
                      <a16:colId xmlns:a16="http://schemas.microsoft.com/office/drawing/2014/main" val="2634771862"/>
                    </a:ext>
                  </a:extLst>
                </a:gridCol>
                <a:gridCol w="1942850">
                  <a:extLst>
                    <a:ext uri="{9D8B030D-6E8A-4147-A177-3AD203B41FA5}">
                      <a16:colId xmlns:a16="http://schemas.microsoft.com/office/drawing/2014/main" val="1730941046"/>
                    </a:ext>
                  </a:extLst>
                </a:gridCol>
              </a:tblGrid>
              <a:tr h="373519"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DATA POINT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NOTES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5828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90664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778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737950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805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66448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06043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059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51197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922C1FB4-3C84-A240-9C37-0D940B703AA0}"/>
              </a:ext>
            </a:extLst>
          </p:cNvPr>
          <p:cNvGraphicFramePr>
            <a:graphicFrameLocks noGrp="1"/>
          </p:cNvGraphicFramePr>
          <p:nvPr/>
        </p:nvGraphicFramePr>
        <p:xfrm>
          <a:off x="4013918" y="6025916"/>
          <a:ext cx="3529708" cy="33464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75875">
                  <a:extLst>
                    <a:ext uri="{9D8B030D-6E8A-4147-A177-3AD203B41FA5}">
                      <a16:colId xmlns:a16="http://schemas.microsoft.com/office/drawing/2014/main" val="4217784296"/>
                    </a:ext>
                  </a:extLst>
                </a:gridCol>
                <a:gridCol w="810983">
                  <a:extLst>
                    <a:ext uri="{9D8B030D-6E8A-4147-A177-3AD203B41FA5}">
                      <a16:colId xmlns:a16="http://schemas.microsoft.com/office/drawing/2014/main" val="2634771862"/>
                    </a:ext>
                  </a:extLst>
                </a:gridCol>
                <a:gridCol w="1942850">
                  <a:extLst>
                    <a:ext uri="{9D8B030D-6E8A-4147-A177-3AD203B41FA5}">
                      <a16:colId xmlns:a16="http://schemas.microsoft.com/office/drawing/2014/main" val="1730941046"/>
                    </a:ext>
                  </a:extLst>
                </a:gridCol>
              </a:tblGrid>
              <a:tr h="373519"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DATA POINT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NOTES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5828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90664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778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737950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805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66448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06043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059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51197"/>
                  </a:ext>
                </a:extLst>
              </a:tr>
            </a:tbl>
          </a:graphicData>
        </a:graphic>
      </p:graphicFrame>
      <p:sp>
        <p:nvSpPr>
          <p:cNvPr id="52" name="Rectangle 51">
            <a:extLst>
              <a:ext uri="{FF2B5EF4-FFF2-40B4-BE49-F238E27FC236}">
                <a16:creationId xmlns:a16="http://schemas.microsoft.com/office/drawing/2014/main" id="{3A5B5FD1-7E57-BD4F-AE6E-F5F60BAD5672}"/>
              </a:ext>
            </a:extLst>
          </p:cNvPr>
          <p:cNvSpPr/>
          <p:nvPr/>
        </p:nvSpPr>
        <p:spPr>
          <a:xfrm>
            <a:off x="310604" y="618210"/>
            <a:ext cx="7337799" cy="2462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ABC006F-CCF9-A94A-849B-9A184610A87C}"/>
              </a:ext>
            </a:extLst>
          </p:cNvPr>
          <p:cNvSpPr/>
          <p:nvPr/>
        </p:nvSpPr>
        <p:spPr>
          <a:xfrm>
            <a:off x="310603" y="5438654"/>
            <a:ext cx="7337799" cy="2462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93DFF6-0146-5642-A8E1-50A4AE7AE52E}"/>
              </a:ext>
            </a:extLst>
          </p:cNvPr>
          <p:cNvSpPr txBox="1"/>
          <p:nvPr/>
        </p:nvSpPr>
        <p:spPr>
          <a:xfrm>
            <a:off x="310601" y="639040"/>
            <a:ext cx="7337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pc="200" dirty="0">
                <a:solidFill>
                  <a:schemeClr val="bg1"/>
                </a:solidFill>
                <a:latin typeface="League Spartan" pitchFamily="2" charset="77"/>
              </a:rPr>
              <a:t>GRAPH IT!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94043C-F7EF-1542-9B6A-18A66B05AD07}"/>
              </a:ext>
            </a:extLst>
          </p:cNvPr>
          <p:cNvSpPr txBox="1"/>
          <p:nvPr/>
        </p:nvSpPr>
        <p:spPr>
          <a:xfrm>
            <a:off x="310602" y="5446072"/>
            <a:ext cx="7337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pc="200" dirty="0">
                <a:solidFill>
                  <a:schemeClr val="bg1"/>
                </a:solidFill>
                <a:latin typeface="League Spartan" pitchFamily="2" charset="77"/>
              </a:rPr>
              <a:t>TRACK IT!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FD1E44-2E8A-8046-B9A9-00E4B667A063}"/>
              </a:ext>
            </a:extLst>
          </p:cNvPr>
          <p:cNvSpPr txBox="1"/>
          <p:nvPr/>
        </p:nvSpPr>
        <p:spPr>
          <a:xfrm>
            <a:off x="247536" y="5753625"/>
            <a:ext cx="6486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200" dirty="0">
                <a:latin typeface="League Spartan" pitchFamily="2" charset="77"/>
                <a:ea typeface="PBDoubleShot" panose="02000603000000000000" pitchFamily="2" charset="0"/>
              </a:rPr>
              <a:t>MEASUREMENT:</a:t>
            </a:r>
          </a:p>
        </p:txBody>
      </p:sp>
    </p:spTree>
    <p:extLst>
      <p:ext uri="{BB962C8B-B14F-4D97-AF65-F5344CB8AC3E}">
        <p14:creationId xmlns:p14="http://schemas.microsoft.com/office/powerpoint/2010/main" val="343873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E897EC-323B-1E4D-B476-0BFD494E56EF}"/>
              </a:ext>
            </a:extLst>
          </p:cNvPr>
          <p:cNvSpPr txBox="1"/>
          <p:nvPr/>
        </p:nvSpPr>
        <p:spPr>
          <a:xfrm>
            <a:off x="391878" y="85941"/>
            <a:ext cx="7273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latin typeface="The Wild One Fun" pitchFamily="2" charset="0"/>
                <a:ea typeface="PBDoubleShot" panose="02000603000000000000" pitchFamily="2" charset="0"/>
              </a:rPr>
              <a:t>MATH</a:t>
            </a:r>
            <a:endParaRPr lang="en-US" sz="6000" spc="200" dirty="0">
              <a:latin typeface="The Wild One Fun" pitchFamily="2" charset="0"/>
              <a:ea typeface="PBDoubleShot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A3B150-80AE-7348-B0A7-7C501542A790}"/>
              </a:ext>
            </a:extLst>
          </p:cNvPr>
          <p:cNvSpPr txBox="1"/>
          <p:nvPr/>
        </p:nvSpPr>
        <p:spPr>
          <a:xfrm>
            <a:off x="4060780" y="145229"/>
            <a:ext cx="3711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u="sng" spc="200" dirty="0">
                <a:latin typeface="League Spartan" pitchFamily="2" charset="77"/>
                <a:ea typeface="PBDoubleShot" panose="02000603000000000000" pitchFamily="2" charset="0"/>
              </a:rPr>
              <a:t>IEP GOAL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208CDAB-913A-6642-A2CC-1C627F477E6E}"/>
              </a:ext>
            </a:extLst>
          </p:cNvPr>
          <p:cNvGraphicFramePr>
            <a:graphicFrameLocks noGrp="1"/>
          </p:cNvGraphicFramePr>
          <p:nvPr/>
        </p:nvGraphicFramePr>
        <p:xfrm>
          <a:off x="1395884" y="1593779"/>
          <a:ext cx="6210720" cy="377204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8170">
                  <a:extLst>
                    <a:ext uri="{9D8B030D-6E8A-4147-A177-3AD203B41FA5}">
                      <a16:colId xmlns:a16="http://schemas.microsoft.com/office/drawing/2014/main" val="254921722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172821422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553432831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86986024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44344699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438057051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721452723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335664177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653745415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3171466971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912783566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307677856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60656421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3428825903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693542846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596500961"/>
                    </a:ext>
                  </a:extLst>
                </a:gridCol>
              </a:tblGrid>
              <a:tr h="3429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720523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77778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141606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354530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35779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42516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762994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6903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055830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252828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464940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CAB1B7-3FC6-3C40-A6E7-0F2CACDEA347}"/>
              </a:ext>
            </a:extLst>
          </p:cNvPr>
          <p:cNvCxnSpPr>
            <a:cxnSpLocks/>
          </p:cNvCxnSpPr>
          <p:nvPr/>
        </p:nvCxnSpPr>
        <p:spPr>
          <a:xfrm flipH="1">
            <a:off x="1573967" y="53658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48C4E0-ECE5-BA4F-A85B-D74F8870D526}"/>
              </a:ext>
            </a:extLst>
          </p:cNvPr>
          <p:cNvCxnSpPr>
            <a:cxnSpLocks/>
          </p:cNvCxnSpPr>
          <p:nvPr/>
        </p:nvCxnSpPr>
        <p:spPr>
          <a:xfrm flipH="1">
            <a:off x="1961913" y="53658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B310A7-C306-0B41-824F-69D55996FDE2}"/>
              </a:ext>
            </a:extLst>
          </p:cNvPr>
          <p:cNvCxnSpPr>
            <a:cxnSpLocks/>
          </p:cNvCxnSpPr>
          <p:nvPr/>
        </p:nvCxnSpPr>
        <p:spPr>
          <a:xfrm flipH="1">
            <a:off x="2349859" y="53658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6569DA-9EA4-784F-B375-B7C4A353C5EB}"/>
              </a:ext>
            </a:extLst>
          </p:cNvPr>
          <p:cNvCxnSpPr>
            <a:cxnSpLocks/>
          </p:cNvCxnSpPr>
          <p:nvPr/>
        </p:nvCxnSpPr>
        <p:spPr>
          <a:xfrm flipH="1">
            <a:off x="2737805" y="53658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3C5439-6B0C-2240-8C2B-7DEECDF0E860}"/>
              </a:ext>
            </a:extLst>
          </p:cNvPr>
          <p:cNvCxnSpPr>
            <a:cxnSpLocks/>
          </p:cNvCxnSpPr>
          <p:nvPr/>
        </p:nvCxnSpPr>
        <p:spPr>
          <a:xfrm flipH="1">
            <a:off x="3127140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F78940-C36A-DC4D-8F31-DBB480026638}"/>
              </a:ext>
            </a:extLst>
          </p:cNvPr>
          <p:cNvCxnSpPr>
            <a:cxnSpLocks/>
          </p:cNvCxnSpPr>
          <p:nvPr/>
        </p:nvCxnSpPr>
        <p:spPr>
          <a:xfrm flipH="1">
            <a:off x="3515086" y="5365384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FA3B4D-721B-304D-80D4-3308090CFB8E}"/>
              </a:ext>
            </a:extLst>
          </p:cNvPr>
          <p:cNvCxnSpPr>
            <a:cxnSpLocks/>
          </p:cNvCxnSpPr>
          <p:nvPr/>
        </p:nvCxnSpPr>
        <p:spPr>
          <a:xfrm flipH="1">
            <a:off x="3902740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D6D9DC-AF02-F642-8489-21BC953A90B8}"/>
              </a:ext>
            </a:extLst>
          </p:cNvPr>
          <p:cNvCxnSpPr>
            <a:cxnSpLocks/>
          </p:cNvCxnSpPr>
          <p:nvPr/>
        </p:nvCxnSpPr>
        <p:spPr>
          <a:xfrm flipH="1">
            <a:off x="4291381" y="5365384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4B6CD0-0DD4-4F4A-8FC0-3363A7D703B5}"/>
              </a:ext>
            </a:extLst>
          </p:cNvPr>
          <p:cNvCxnSpPr>
            <a:cxnSpLocks/>
          </p:cNvCxnSpPr>
          <p:nvPr/>
        </p:nvCxnSpPr>
        <p:spPr>
          <a:xfrm flipH="1">
            <a:off x="4679819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FA3705-D1F7-1A44-8F27-29821CC1C362}"/>
              </a:ext>
            </a:extLst>
          </p:cNvPr>
          <p:cNvCxnSpPr>
            <a:cxnSpLocks/>
          </p:cNvCxnSpPr>
          <p:nvPr/>
        </p:nvCxnSpPr>
        <p:spPr>
          <a:xfrm flipH="1">
            <a:off x="5067676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56A416D-014F-6844-8A0D-231B083657BE}"/>
              </a:ext>
            </a:extLst>
          </p:cNvPr>
          <p:cNvCxnSpPr>
            <a:cxnSpLocks/>
          </p:cNvCxnSpPr>
          <p:nvPr/>
        </p:nvCxnSpPr>
        <p:spPr>
          <a:xfrm flipH="1">
            <a:off x="5455913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0A5A76-570E-6C43-991A-8CF895ECE213}"/>
              </a:ext>
            </a:extLst>
          </p:cNvPr>
          <p:cNvCxnSpPr>
            <a:cxnSpLocks/>
          </p:cNvCxnSpPr>
          <p:nvPr/>
        </p:nvCxnSpPr>
        <p:spPr>
          <a:xfrm flipH="1">
            <a:off x="5844150" y="5371160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1A147E-1085-9946-B8EF-9B5EB1CF4BA7}"/>
              </a:ext>
            </a:extLst>
          </p:cNvPr>
          <p:cNvCxnSpPr>
            <a:cxnSpLocks/>
          </p:cNvCxnSpPr>
          <p:nvPr/>
        </p:nvCxnSpPr>
        <p:spPr>
          <a:xfrm flipH="1">
            <a:off x="6232726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6D5CB29-AD0D-B345-B842-6538F0DE7553}"/>
              </a:ext>
            </a:extLst>
          </p:cNvPr>
          <p:cNvCxnSpPr>
            <a:cxnSpLocks/>
          </p:cNvCxnSpPr>
          <p:nvPr/>
        </p:nvCxnSpPr>
        <p:spPr>
          <a:xfrm flipH="1">
            <a:off x="6619750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FA73631-96A3-0A41-9702-43A5ACCB2753}"/>
              </a:ext>
            </a:extLst>
          </p:cNvPr>
          <p:cNvCxnSpPr>
            <a:cxnSpLocks/>
          </p:cNvCxnSpPr>
          <p:nvPr/>
        </p:nvCxnSpPr>
        <p:spPr>
          <a:xfrm flipH="1">
            <a:off x="7008245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BB1201-74DC-6941-ADAB-81197A9BF796}"/>
              </a:ext>
            </a:extLst>
          </p:cNvPr>
          <p:cNvCxnSpPr>
            <a:cxnSpLocks/>
          </p:cNvCxnSpPr>
          <p:nvPr/>
        </p:nvCxnSpPr>
        <p:spPr>
          <a:xfrm flipH="1">
            <a:off x="7391217" y="5371160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4634C0F-CB1F-8A41-8E7E-4CDB7C3FB502}"/>
              </a:ext>
            </a:extLst>
          </p:cNvPr>
          <p:cNvSpPr/>
          <p:nvPr/>
        </p:nvSpPr>
        <p:spPr>
          <a:xfrm>
            <a:off x="1190435" y="497433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1B5356E-B041-5D4E-8166-6AF5359458CC}"/>
              </a:ext>
            </a:extLst>
          </p:cNvPr>
          <p:cNvSpPr/>
          <p:nvPr/>
        </p:nvSpPr>
        <p:spPr>
          <a:xfrm>
            <a:off x="1189128" y="462714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761670E-A172-3242-9D02-A2BED4CA16A3}"/>
              </a:ext>
            </a:extLst>
          </p:cNvPr>
          <p:cNvSpPr/>
          <p:nvPr/>
        </p:nvSpPr>
        <p:spPr>
          <a:xfrm>
            <a:off x="1190435" y="427995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29B6708-8824-5F40-883E-0DAD8A3A48EB}"/>
              </a:ext>
            </a:extLst>
          </p:cNvPr>
          <p:cNvSpPr/>
          <p:nvPr/>
        </p:nvSpPr>
        <p:spPr>
          <a:xfrm>
            <a:off x="1189128" y="393790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F556797-D2F3-4C4B-9821-907CBA74B95E}"/>
              </a:ext>
            </a:extLst>
          </p:cNvPr>
          <p:cNvSpPr/>
          <p:nvPr/>
        </p:nvSpPr>
        <p:spPr>
          <a:xfrm>
            <a:off x="1189128" y="3593764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FC8C7A7-C118-4448-A7FE-28A04F515EB9}"/>
              </a:ext>
            </a:extLst>
          </p:cNvPr>
          <p:cNvSpPr/>
          <p:nvPr/>
        </p:nvSpPr>
        <p:spPr>
          <a:xfrm>
            <a:off x="1189128" y="325170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E3E4890-8C9E-1043-996D-385A63F14E18}"/>
              </a:ext>
            </a:extLst>
          </p:cNvPr>
          <p:cNvSpPr/>
          <p:nvPr/>
        </p:nvSpPr>
        <p:spPr>
          <a:xfrm>
            <a:off x="1188279" y="290965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E75E8FE-E6C0-874D-A921-90CCD11A24B4}"/>
              </a:ext>
            </a:extLst>
          </p:cNvPr>
          <p:cNvSpPr/>
          <p:nvPr/>
        </p:nvSpPr>
        <p:spPr>
          <a:xfrm>
            <a:off x="1189586" y="256246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79DA6CC-5095-BD46-8780-9DD8ADCEFCFD}"/>
              </a:ext>
            </a:extLst>
          </p:cNvPr>
          <p:cNvSpPr/>
          <p:nvPr/>
        </p:nvSpPr>
        <p:spPr>
          <a:xfrm>
            <a:off x="1188279" y="221527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CE1FF0C-8EFB-304B-892C-6DD253564074}"/>
              </a:ext>
            </a:extLst>
          </p:cNvPr>
          <p:cNvSpPr/>
          <p:nvPr/>
        </p:nvSpPr>
        <p:spPr>
          <a:xfrm>
            <a:off x="1188279" y="187626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2DCCEAC-2E49-274F-B9D9-D30EAAAB681E}"/>
              </a:ext>
            </a:extLst>
          </p:cNvPr>
          <p:cNvSpPr/>
          <p:nvPr/>
        </p:nvSpPr>
        <p:spPr>
          <a:xfrm>
            <a:off x="1188279" y="153421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24E39BE-0737-594A-AC87-262A565E0240}"/>
              </a:ext>
            </a:extLst>
          </p:cNvPr>
          <p:cNvSpPr/>
          <p:nvPr/>
        </p:nvSpPr>
        <p:spPr>
          <a:xfrm>
            <a:off x="1188279" y="5324192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C17FEB-89C2-7D4C-821F-A98434FA6E19}"/>
              </a:ext>
            </a:extLst>
          </p:cNvPr>
          <p:cNvCxnSpPr/>
          <p:nvPr/>
        </p:nvCxnSpPr>
        <p:spPr>
          <a:xfrm>
            <a:off x="711341" y="2305387"/>
            <a:ext cx="0" cy="234882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3E3FB0C-0D04-6B4E-B9D6-5158D321BCA4}"/>
              </a:ext>
            </a:extLst>
          </p:cNvPr>
          <p:cNvSpPr txBox="1"/>
          <p:nvPr/>
        </p:nvSpPr>
        <p:spPr>
          <a:xfrm>
            <a:off x="1359745" y="5721923"/>
            <a:ext cx="387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League Spartan" pitchFamily="2" charset="77"/>
              </a:rPr>
              <a:t>B</a:t>
            </a:r>
            <a:endParaRPr lang="en-US" dirty="0">
              <a:latin typeface="League Spartan" pitchFamily="2" charset="77"/>
            </a:endParaRP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1E45B49D-A5F8-A447-9910-4DEB754E9665}"/>
              </a:ext>
            </a:extLst>
          </p:cNvPr>
          <p:cNvGraphicFramePr>
            <a:graphicFrameLocks noGrp="1"/>
          </p:cNvGraphicFramePr>
          <p:nvPr/>
        </p:nvGraphicFramePr>
        <p:xfrm>
          <a:off x="456004" y="6582299"/>
          <a:ext cx="3529708" cy="33464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75875">
                  <a:extLst>
                    <a:ext uri="{9D8B030D-6E8A-4147-A177-3AD203B41FA5}">
                      <a16:colId xmlns:a16="http://schemas.microsoft.com/office/drawing/2014/main" val="4217784296"/>
                    </a:ext>
                  </a:extLst>
                </a:gridCol>
                <a:gridCol w="810983">
                  <a:extLst>
                    <a:ext uri="{9D8B030D-6E8A-4147-A177-3AD203B41FA5}">
                      <a16:colId xmlns:a16="http://schemas.microsoft.com/office/drawing/2014/main" val="2634771862"/>
                    </a:ext>
                  </a:extLst>
                </a:gridCol>
                <a:gridCol w="1942850">
                  <a:extLst>
                    <a:ext uri="{9D8B030D-6E8A-4147-A177-3AD203B41FA5}">
                      <a16:colId xmlns:a16="http://schemas.microsoft.com/office/drawing/2014/main" val="1730941046"/>
                    </a:ext>
                  </a:extLst>
                </a:gridCol>
              </a:tblGrid>
              <a:tr h="373519"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DATA POINT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NOTES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5828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90664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778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737950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805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66448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06043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059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51197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922C1FB4-3C84-A240-9C37-0D940B703AA0}"/>
              </a:ext>
            </a:extLst>
          </p:cNvPr>
          <p:cNvGraphicFramePr>
            <a:graphicFrameLocks noGrp="1"/>
          </p:cNvGraphicFramePr>
          <p:nvPr/>
        </p:nvGraphicFramePr>
        <p:xfrm>
          <a:off x="4095198" y="6584716"/>
          <a:ext cx="3529708" cy="33464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75875">
                  <a:extLst>
                    <a:ext uri="{9D8B030D-6E8A-4147-A177-3AD203B41FA5}">
                      <a16:colId xmlns:a16="http://schemas.microsoft.com/office/drawing/2014/main" val="4217784296"/>
                    </a:ext>
                  </a:extLst>
                </a:gridCol>
                <a:gridCol w="810983">
                  <a:extLst>
                    <a:ext uri="{9D8B030D-6E8A-4147-A177-3AD203B41FA5}">
                      <a16:colId xmlns:a16="http://schemas.microsoft.com/office/drawing/2014/main" val="2634771862"/>
                    </a:ext>
                  </a:extLst>
                </a:gridCol>
                <a:gridCol w="1942850">
                  <a:extLst>
                    <a:ext uri="{9D8B030D-6E8A-4147-A177-3AD203B41FA5}">
                      <a16:colId xmlns:a16="http://schemas.microsoft.com/office/drawing/2014/main" val="1730941046"/>
                    </a:ext>
                  </a:extLst>
                </a:gridCol>
              </a:tblGrid>
              <a:tr h="373519"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DATA POINT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NOTES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5828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90664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778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737950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805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66448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06043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059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51197"/>
                  </a:ext>
                </a:extLst>
              </a:tr>
            </a:tbl>
          </a:graphicData>
        </a:graphic>
      </p:graphicFrame>
      <p:sp>
        <p:nvSpPr>
          <p:cNvPr id="52" name="Rectangle 51">
            <a:extLst>
              <a:ext uri="{FF2B5EF4-FFF2-40B4-BE49-F238E27FC236}">
                <a16:creationId xmlns:a16="http://schemas.microsoft.com/office/drawing/2014/main" id="{3A5B5FD1-7E57-BD4F-AE6E-F5F60BAD5672}"/>
              </a:ext>
            </a:extLst>
          </p:cNvPr>
          <p:cNvSpPr/>
          <p:nvPr/>
        </p:nvSpPr>
        <p:spPr>
          <a:xfrm>
            <a:off x="391884" y="1177010"/>
            <a:ext cx="7337799" cy="2462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ABC006F-CCF9-A94A-849B-9A184610A87C}"/>
              </a:ext>
            </a:extLst>
          </p:cNvPr>
          <p:cNvSpPr/>
          <p:nvPr/>
        </p:nvSpPr>
        <p:spPr>
          <a:xfrm>
            <a:off x="391883" y="5997454"/>
            <a:ext cx="7337799" cy="2462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93DFF6-0146-5642-A8E1-50A4AE7AE52E}"/>
              </a:ext>
            </a:extLst>
          </p:cNvPr>
          <p:cNvSpPr txBox="1"/>
          <p:nvPr/>
        </p:nvSpPr>
        <p:spPr>
          <a:xfrm>
            <a:off x="391881" y="1197840"/>
            <a:ext cx="7337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pc="200" dirty="0">
                <a:solidFill>
                  <a:schemeClr val="bg1"/>
                </a:solidFill>
                <a:latin typeface="League Spartan" pitchFamily="2" charset="77"/>
              </a:rPr>
              <a:t>GRAPH IT!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94043C-F7EF-1542-9B6A-18A66B05AD07}"/>
              </a:ext>
            </a:extLst>
          </p:cNvPr>
          <p:cNvSpPr txBox="1"/>
          <p:nvPr/>
        </p:nvSpPr>
        <p:spPr>
          <a:xfrm>
            <a:off x="391882" y="6004872"/>
            <a:ext cx="7337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pc="200" dirty="0">
                <a:solidFill>
                  <a:schemeClr val="bg1"/>
                </a:solidFill>
                <a:latin typeface="League Spartan" pitchFamily="2" charset="77"/>
              </a:rPr>
              <a:t>TRACK IT!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FD1E44-2E8A-8046-B9A9-00E4B667A063}"/>
              </a:ext>
            </a:extLst>
          </p:cNvPr>
          <p:cNvSpPr txBox="1"/>
          <p:nvPr/>
        </p:nvSpPr>
        <p:spPr>
          <a:xfrm>
            <a:off x="328816" y="6312425"/>
            <a:ext cx="6486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200" dirty="0">
                <a:latin typeface="League Spartan" pitchFamily="2" charset="77"/>
                <a:ea typeface="PBDoubleShot" panose="02000603000000000000" pitchFamily="2" charset="0"/>
              </a:rPr>
              <a:t>MEASUREMENT: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54EE4A-5012-F94C-B2C8-6EE589942715}"/>
              </a:ext>
            </a:extLst>
          </p:cNvPr>
          <p:cNvSpPr txBox="1"/>
          <p:nvPr/>
        </p:nvSpPr>
        <p:spPr>
          <a:xfrm>
            <a:off x="456004" y="853440"/>
            <a:ext cx="2281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</a:rPr>
              <a:t>specific area</a:t>
            </a:r>
          </a:p>
        </p:txBody>
      </p:sp>
    </p:spTree>
    <p:extLst>
      <p:ext uri="{BB962C8B-B14F-4D97-AF65-F5344CB8AC3E}">
        <p14:creationId xmlns:p14="http://schemas.microsoft.com/office/powerpoint/2010/main" val="3058262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208CDAB-913A-6642-A2CC-1C627F477E6E}"/>
              </a:ext>
            </a:extLst>
          </p:cNvPr>
          <p:cNvGraphicFramePr>
            <a:graphicFrameLocks noGrp="1"/>
          </p:cNvGraphicFramePr>
          <p:nvPr/>
        </p:nvGraphicFramePr>
        <p:xfrm>
          <a:off x="1314604" y="1034979"/>
          <a:ext cx="6210720" cy="377204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8170">
                  <a:extLst>
                    <a:ext uri="{9D8B030D-6E8A-4147-A177-3AD203B41FA5}">
                      <a16:colId xmlns:a16="http://schemas.microsoft.com/office/drawing/2014/main" val="254921722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172821422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553432831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86986024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44344699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438057051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721452723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335664177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653745415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3171466971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912783566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307677856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60656421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3428825903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693542846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596500961"/>
                    </a:ext>
                  </a:extLst>
                </a:gridCol>
              </a:tblGrid>
              <a:tr h="3429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720523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77778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141606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354530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35779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42516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762994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6903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055830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252828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464940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CAB1B7-3FC6-3C40-A6E7-0F2CACDEA347}"/>
              </a:ext>
            </a:extLst>
          </p:cNvPr>
          <p:cNvCxnSpPr>
            <a:cxnSpLocks/>
          </p:cNvCxnSpPr>
          <p:nvPr/>
        </p:nvCxnSpPr>
        <p:spPr>
          <a:xfrm flipH="1">
            <a:off x="1492687" y="48070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48C4E0-ECE5-BA4F-A85B-D74F8870D526}"/>
              </a:ext>
            </a:extLst>
          </p:cNvPr>
          <p:cNvCxnSpPr>
            <a:cxnSpLocks/>
          </p:cNvCxnSpPr>
          <p:nvPr/>
        </p:nvCxnSpPr>
        <p:spPr>
          <a:xfrm flipH="1">
            <a:off x="1880633" y="48070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B310A7-C306-0B41-824F-69D55996FDE2}"/>
              </a:ext>
            </a:extLst>
          </p:cNvPr>
          <p:cNvCxnSpPr>
            <a:cxnSpLocks/>
          </p:cNvCxnSpPr>
          <p:nvPr/>
        </p:nvCxnSpPr>
        <p:spPr>
          <a:xfrm flipH="1">
            <a:off x="2268579" y="48070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6569DA-9EA4-784F-B375-B7C4A353C5EB}"/>
              </a:ext>
            </a:extLst>
          </p:cNvPr>
          <p:cNvCxnSpPr>
            <a:cxnSpLocks/>
          </p:cNvCxnSpPr>
          <p:nvPr/>
        </p:nvCxnSpPr>
        <p:spPr>
          <a:xfrm flipH="1">
            <a:off x="2656525" y="48070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3C5439-6B0C-2240-8C2B-7DEECDF0E860}"/>
              </a:ext>
            </a:extLst>
          </p:cNvPr>
          <p:cNvCxnSpPr>
            <a:cxnSpLocks/>
          </p:cNvCxnSpPr>
          <p:nvPr/>
        </p:nvCxnSpPr>
        <p:spPr>
          <a:xfrm flipH="1">
            <a:off x="3045860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F78940-C36A-DC4D-8F31-DBB480026638}"/>
              </a:ext>
            </a:extLst>
          </p:cNvPr>
          <p:cNvCxnSpPr>
            <a:cxnSpLocks/>
          </p:cNvCxnSpPr>
          <p:nvPr/>
        </p:nvCxnSpPr>
        <p:spPr>
          <a:xfrm flipH="1">
            <a:off x="3433806" y="4806584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FA3B4D-721B-304D-80D4-3308090CFB8E}"/>
              </a:ext>
            </a:extLst>
          </p:cNvPr>
          <p:cNvCxnSpPr>
            <a:cxnSpLocks/>
          </p:cNvCxnSpPr>
          <p:nvPr/>
        </p:nvCxnSpPr>
        <p:spPr>
          <a:xfrm flipH="1">
            <a:off x="3821460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D6D9DC-AF02-F642-8489-21BC953A90B8}"/>
              </a:ext>
            </a:extLst>
          </p:cNvPr>
          <p:cNvCxnSpPr>
            <a:cxnSpLocks/>
          </p:cNvCxnSpPr>
          <p:nvPr/>
        </p:nvCxnSpPr>
        <p:spPr>
          <a:xfrm flipH="1">
            <a:off x="4210101" y="4806584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4B6CD0-0DD4-4F4A-8FC0-3363A7D703B5}"/>
              </a:ext>
            </a:extLst>
          </p:cNvPr>
          <p:cNvCxnSpPr>
            <a:cxnSpLocks/>
          </p:cNvCxnSpPr>
          <p:nvPr/>
        </p:nvCxnSpPr>
        <p:spPr>
          <a:xfrm flipH="1">
            <a:off x="4598539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FA3705-D1F7-1A44-8F27-29821CC1C362}"/>
              </a:ext>
            </a:extLst>
          </p:cNvPr>
          <p:cNvCxnSpPr>
            <a:cxnSpLocks/>
          </p:cNvCxnSpPr>
          <p:nvPr/>
        </p:nvCxnSpPr>
        <p:spPr>
          <a:xfrm flipH="1">
            <a:off x="4986396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56A416D-014F-6844-8A0D-231B083657BE}"/>
              </a:ext>
            </a:extLst>
          </p:cNvPr>
          <p:cNvCxnSpPr>
            <a:cxnSpLocks/>
          </p:cNvCxnSpPr>
          <p:nvPr/>
        </p:nvCxnSpPr>
        <p:spPr>
          <a:xfrm flipH="1">
            <a:off x="5374633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0A5A76-570E-6C43-991A-8CF895ECE213}"/>
              </a:ext>
            </a:extLst>
          </p:cNvPr>
          <p:cNvCxnSpPr>
            <a:cxnSpLocks/>
          </p:cNvCxnSpPr>
          <p:nvPr/>
        </p:nvCxnSpPr>
        <p:spPr>
          <a:xfrm flipH="1">
            <a:off x="5762870" y="4812360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1A147E-1085-9946-B8EF-9B5EB1CF4BA7}"/>
              </a:ext>
            </a:extLst>
          </p:cNvPr>
          <p:cNvCxnSpPr>
            <a:cxnSpLocks/>
          </p:cNvCxnSpPr>
          <p:nvPr/>
        </p:nvCxnSpPr>
        <p:spPr>
          <a:xfrm flipH="1">
            <a:off x="6151446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6D5CB29-AD0D-B345-B842-6538F0DE7553}"/>
              </a:ext>
            </a:extLst>
          </p:cNvPr>
          <p:cNvCxnSpPr>
            <a:cxnSpLocks/>
          </p:cNvCxnSpPr>
          <p:nvPr/>
        </p:nvCxnSpPr>
        <p:spPr>
          <a:xfrm flipH="1">
            <a:off x="6538470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FA73631-96A3-0A41-9702-43A5ACCB2753}"/>
              </a:ext>
            </a:extLst>
          </p:cNvPr>
          <p:cNvCxnSpPr>
            <a:cxnSpLocks/>
          </p:cNvCxnSpPr>
          <p:nvPr/>
        </p:nvCxnSpPr>
        <p:spPr>
          <a:xfrm flipH="1">
            <a:off x="6926965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BB1201-74DC-6941-ADAB-81197A9BF796}"/>
              </a:ext>
            </a:extLst>
          </p:cNvPr>
          <p:cNvCxnSpPr>
            <a:cxnSpLocks/>
          </p:cNvCxnSpPr>
          <p:nvPr/>
        </p:nvCxnSpPr>
        <p:spPr>
          <a:xfrm flipH="1">
            <a:off x="7309937" y="4812360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4634C0F-CB1F-8A41-8E7E-4CDB7C3FB502}"/>
              </a:ext>
            </a:extLst>
          </p:cNvPr>
          <p:cNvSpPr/>
          <p:nvPr/>
        </p:nvSpPr>
        <p:spPr>
          <a:xfrm>
            <a:off x="1109155" y="441553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1B5356E-B041-5D4E-8166-6AF5359458CC}"/>
              </a:ext>
            </a:extLst>
          </p:cNvPr>
          <p:cNvSpPr/>
          <p:nvPr/>
        </p:nvSpPr>
        <p:spPr>
          <a:xfrm>
            <a:off x="1107848" y="406834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761670E-A172-3242-9D02-A2BED4CA16A3}"/>
              </a:ext>
            </a:extLst>
          </p:cNvPr>
          <p:cNvSpPr/>
          <p:nvPr/>
        </p:nvSpPr>
        <p:spPr>
          <a:xfrm>
            <a:off x="1109155" y="372115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29B6708-8824-5F40-883E-0DAD8A3A48EB}"/>
              </a:ext>
            </a:extLst>
          </p:cNvPr>
          <p:cNvSpPr/>
          <p:nvPr/>
        </p:nvSpPr>
        <p:spPr>
          <a:xfrm>
            <a:off x="1107848" y="337910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F556797-D2F3-4C4B-9821-907CBA74B95E}"/>
              </a:ext>
            </a:extLst>
          </p:cNvPr>
          <p:cNvSpPr/>
          <p:nvPr/>
        </p:nvSpPr>
        <p:spPr>
          <a:xfrm>
            <a:off x="1107848" y="3034964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FC8C7A7-C118-4448-A7FE-28A04F515EB9}"/>
              </a:ext>
            </a:extLst>
          </p:cNvPr>
          <p:cNvSpPr/>
          <p:nvPr/>
        </p:nvSpPr>
        <p:spPr>
          <a:xfrm>
            <a:off x="1107848" y="269290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E3E4890-8C9E-1043-996D-385A63F14E18}"/>
              </a:ext>
            </a:extLst>
          </p:cNvPr>
          <p:cNvSpPr/>
          <p:nvPr/>
        </p:nvSpPr>
        <p:spPr>
          <a:xfrm>
            <a:off x="1106999" y="235085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E75E8FE-E6C0-874D-A921-90CCD11A24B4}"/>
              </a:ext>
            </a:extLst>
          </p:cNvPr>
          <p:cNvSpPr/>
          <p:nvPr/>
        </p:nvSpPr>
        <p:spPr>
          <a:xfrm>
            <a:off x="1108306" y="200366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79DA6CC-5095-BD46-8780-9DD8ADCEFCFD}"/>
              </a:ext>
            </a:extLst>
          </p:cNvPr>
          <p:cNvSpPr/>
          <p:nvPr/>
        </p:nvSpPr>
        <p:spPr>
          <a:xfrm>
            <a:off x="1106999" y="165647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CE1FF0C-8EFB-304B-892C-6DD253564074}"/>
              </a:ext>
            </a:extLst>
          </p:cNvPr>
          <p:cNvSpPr/>
          <p:nvPr/>
        </p:nvSpPr>
        <p:spPr>
          <a:xfrm>
            <a:off x="1106999" y="131746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2DCCEAC-2E49-274F-B9D9-D30EAAAB681E}"/>
              </a:ext>
            </a:extLst>
          </p:cNvPr>
          <p:cNvSpPr/>
          <p:nvPr/>
        </p:nvSpPr>
        <p:spPr>
          <a:xfrm>
            <a:off x="1106999" y="97541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24E39BE-0737-594A-AC87-262A565E0240}"/>
              </a:ext>
            </a:extLst>
          </p:cNvPr>
          <p:cNvSpPr/>
          <p:nvPr/>
        </p:nvSpPr>
        <p:spPr>
          <a:xfrm>
            <a:off x="1106999" y="4765392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C17FEB-89C2-7D4C-821F-A98434FA6E19}"/>
              </a:ext>
            </a:extLst>
          </p:cNvPr>
          <p:cNvCxnSpPr/>
          <p:nvPr/>
        </p:nvCxnSpPr>
        <p:spPr>
          <a:xfrm>
            <a:off x="630061" y="1746587"/>
            <a:ext cx="0" cy="234882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1E45B49D-A5F8-A447-9910-4DEB754E9665}"/>
              </a:ext>
            </a:extLst>
          </p:cNvPr>
          <p:cNvGraphicFramePr>
            <a:graphicFrameLocks noGrp="1"/>
          </p:cNvGraphicFramePr>
          <p:nvPr/>
        </p:nvGraphicFramePr>
        <p:xfrm>
          <a:off x="374724" y="6023499"/>
          <a:ext cx="3529708" cy="33464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75875">
                  <a:extLst>
                    <a:ext uri="{9D8B030D-6E8A-4147-A177-3AD203B41FA5}">
                      <a16:colId xmlns:a16="http://schemas.microsoft.com/office/drawing/2014/main" val="4217784296"/>
                    </a:ext>
                  </a:extLst>
                </a:gridCol>
                <a:gridCol w="810983">
                  <a:extLst>
                    <a:ext uri="{9D8B030D-6E8A-4147-A177-3AD203B41FA5}">
                      <a16:colId xmlns:a16="http://schemas.microsoft.com/office/drawing/2014/main" val="2634771862"/>
                    </a:ext>
                  </a:extLst>
                </a:gridCol>
                <a:gridCol w="1942850">
                  <a:extLst>
                    <a:ext uri="{9D8B030D-6E8A-4147-A177-3AD203B41FA5}">
                      <a16:colId xmlns:a16="http://schemas.microsoft.com/office/drawing/2014/main" val="1730941046"/>
                    </a:ext>
                  </a:extLst>
                </a:gridCol>
              </a:tblGrid>
              <a:tr h="373519"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DATA POINT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NOTES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5828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90664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778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737950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805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66448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06043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059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51197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922C1FB4-3C84-A240-9C37-0D940B703AA0}"/>
              </a:ext>
            </a:extLst>
          </p:cNvPr>
          <p:cNvGraphicFramePr>
            <a:graphicFrameLocks noGrp="1"/>
          </p:cNvGraphicFramePr>
          <p:nvPr/>
        </p:nvGraphicFramePr>
        <p:xfrm>
          <a:off x="4013918" y="6025916"/>
          <a:ext cx="3529708" cy="33464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75875">
                  <a:extLst>
                    <a:ext uri="{9D8B030D-6E8A-4147-A177-3AD203B41FA5}">
                      <a16:colId xmlns:a16="http://schemas.microsoft.com/office/drawing/2014/main" val="4217784296"/>
                    </a:ext>
                  </a:extLst>
                </a:gridCol>
                <a:gridCol w="810983">
                  <a:extLst>
                    <a:ext uri="{9D8B030D-6E8A-4147-A177-3AD203B41FA5}">
                      <a16:colId xmlns:a16="http://schemas.microsoft.com/office/drawing/2014/main" val="2634771862"/>
                    </a:ext>
                  </a:extLst>
                </a:gridCol>
                <a:gridCol w="1942850">
                  <a:extLst>
                    <a:ext uri="{9D8B030D-6E8A-4147-A177-3AD203B41FA5}">
                      <a16:colId xmlns:a16="http://schemas.microsoft.com/office/drawing/2014/main" val="1730941046"/>
                    </a:ext>
                  </a:extLst>
                </a:gridCol>
              </a:tblGrid>
              <a:tr h="373519"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DATA POINT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NOTES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5828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90664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778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737950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805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66448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06043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059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51197"/>
                  </a:ext>
                </a:extLst>
              </a:tr>
            </a:tbl>
          </a:graphicData>
        </a:graphic>
      </p:graphicFrame>
      <p:sp>
        <p:nvSpPr>
          <p:cNvPr id="52" name="Rectangle 51">
            <a:extLst>
              <a:ext uri="{FF2B5EF4-FFF2-40B4-BE49-F238E27FC236}">
                <a16:creationId xmlns:a16="http://schemas.microsoft.com/office/drawing/2014/main" id="{3A5B5FD1-7E57-BD4F-AE6E-F5F60BAD5672}"/>
              </a:ext>
            </a:extLst>
          </p:cNvPr>
          <p:cNvSpPr/>
          <p:nvPr/>
        </p:nvSpPr>
        <p:spPr>
          <a:xfrm>
            <a:off x="310604" y="618210"/>
            <a:ext cx="7337799" cy="2462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ABC006F-CCF9-A94A-849B-9A184610A87C}"/>
              </a:ext>
            </a:extLst>
          </p:cNvPr>
          <p:cNvSpPr/>
          <p:nvPr/>
        </p:nvSpPr>
        <p:spPr>
          <a:xfrm>
            <a:off x="310603" y="5438654"/>
            <a:ext cx="7337799" cy="2462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93DFF6-0146-5642-A8E1-50A4AE7AE52E}"/>
              </a:ext>
            </a:extLst>
          </p:cNvPr>
          <p:cNvSpPr txBox="1"/>
          <p:nvPr/>
        </p:nvSpPr>
        <p:spPr>
          <a:xfrm>
            <a:off x="310601" y="639040"/>
            <a:ext cx="7337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pc="200" dirty="0">
                <a:solidFill>
                  <a:schemeClr val="bg1"/>
                </a:solidFill>
                <a:latin typeface="League Spartan" pitchFamily="2" charset="77"/>
              </a:rPr>
              <a:t>GRAPH IT!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94043C-F7EF-1542-9B6A-18A66B05AD07}"/>
              </a:ext>
            </a:extLst>
          </p:cNvPr>
          <p:cNvSpPr txBox="1"/>
          <p:nvPr/>
        </p:nvSpPr>
        <p:spPr>
          <a:xfrm>
            <a:off x="310602" y="5446072"/>
            <a:ext cx="7337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pc="200" dirty="0">
                <a:solidFill>
                  <a:schemeClr val="bg1"/>
                </a:solidFill>
                <a:latin typeface="League Spartan" pitchFamily="2" charset="77"/>
              </a:rPr>
              <a:t>TRACK IT!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FD1E44-2E8A-8046-B9A9-00E4B667A063}"/>
              </a:ext>
            </a:extLst>
          </p:cNvPr>
          <p:cNvSpPr txBox="1"/>
          <p:nvPr/>
        </p:nvSpPr>
        <p:spPr>
          <a:xfrm>
            <a:off x="247536" y="5753625"/>
            <a:ext cx="6486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200" dirty="0">
                <a:latin typeface="League Spartan" pitchFamily="2" charset="77"/>
                <a:ea typeface="PBDoubleShot" panose="02000603000000000000" pitchFamily="2" charset="0"/>
              </a:rPr>
              <a:t>MEASUREMENT:</a:t>
            </a:r>
          </a:p>
        </p:txBody>
      </p:sp>
    </p:spTree>
    <p:extLst>
      <p:ext uri="{BB962C8B-B14F-4D97-AF65-F5344CB8AC3E}">
        <p14:creationId xmlns:p14="http://schemas.microsoft.com/office/powerpoint/2010/main" val="125227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2D0808-C78E-A049-876F-D387E2E913F6}"/>
              </a:ext>
            </a:extLst>
          </p:cNvPr>
          <p:cNvSpPr/>
          <p:nvPr/>
        </p:nvSpPr>
        <p:spPr>
          <a:xfrm>
            <a:off x="589586" y="1539212"/>
            <a:ext cx="6593228" cy="2786333"/>
          </a:xfrm>
          <a:prstGeom prst="rect">
            <a:avLst/>
          </a:prstGeom>
          <a:solidFill>
            <a:srgbClr val="FFF3EB"/>
          </a:solidFill>
          <a:ln>
            <a:solidFill>
              <a:srgbClr val="FFF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71F3A-A5B4-0140-924C-C8ACF8FD31BB}"/>
              </a:ext>
            </a:extLst>
          </p:cNvPr>
          <p:cNvSpPr txBox="1"/>
          <p:nvPr/>
        </p:nvSpPr>
        <p:spPr>
          <a:xfrm>
            <a:off x="589585" y="1734222"/>
            <a:ext cx="6593228" cy="2512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350" spc="213" dirty="0">
                <a:solidFill>
                  <a:srgbClr val="AEB297"/>
                </a:solidFill>
                <a:latin typeface="The Wild One Fun" pitchFamily="2" charset="0"/>
                <a:ea typeface="PBPROCAFFEINATING" panose="02000603000000000000" pitchFamily="2" charset="0"/>
                <a:cs typeface="RAINCOAT" pitchFamily="2" charset="-128"/>
              </a:rPr>
              <a:t>NAME</a:t>
            </a:r>
            <a:endParaRPr lang="en-US" sz="7650" spc="213" dirty="0">
              <a:solidFill>
                <a:srgbClr val="AEB297"/>
              </a:solidFill>
              <a:latin typeface="The Wild One Fun" pitchFamily="2" charset="0"/>
              <a:ea typeface="PBPROCAFFEINATING" panose="02000603000000000000" pitchFamily="2" charset="0"/>
              <a:cs typeface="RAINCOAT" pitchFamily="2" charset="-128"/>
            </a:endParaRPr>
          </a:p>
          <a:p>
            <a:pPr algn="ctr"/>
            <a:r>
              <a:rPr lang="en-US" sz="6375" spc="213" dirty="0">
                <a:solidFill>
                  <a:schemeClr val="bg2">
                    <a:lumMod val="25000"/>
                  </a:schemeClr>
                </a:solidFill>
                <a:latin typeface="PBPROCAFFEINATING" panose="02000603000000000000" pitchFamily="2" charset="0"/>
                <a:ea typeface="PBPROCAFFEINATING" panose="02000603000000000000" pitchFamily="2" charset="0"/>
                <a:cs typeface="RAINCOAT" pitchFamily="2" charset="-128"/>
              </a:rPr>
              <a:t>Iep binder</a:t>
            </a:r>
            <a:endParaRPr lang="en-US" sz="5100" spc="213" dirty="0">
              <a:solidFill>
                <a:schemeClr val="bg2">
                  <a:lumMod val="25000"/>
                </a:schemeClr>
              </a:solidFill>
              <a:latin typeface="PBPROCAFFEINATING" panose="02000603000000000000" pitchFamily="2" charset="0"/>
              <a:ea typeface="PBPROCAFFEINATING" panose="02000603000000000000" pitchFamily="2" charset="0"/>
              <a:cs typeface="RAINCOAT" pitchFamily="2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1D18B1-5BA7-D947-9556-4692D4DD0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50" y="4556389"/>
            <a:ext cx="7700250" cy="57808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82A175-3EF3-D74E-B8E4-4F3BB8C7E390}"/>
              </a:ext>
            </a:extLst>
          </p:cNvPr>
          <p:cNvSpPr txBox="1"/>
          <p:nvPr/>
        </p:nvSpPr>
        <p:spPr>
          <a:xfrm>
            <a:off x="0" y="1052470"/>
            <a:ext cx="777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PBOATMEALANDCOFFEE" panose="02000603000000000000" pitchFamily="2" charset="0"/>
                <a:ea typeface="PBOATMEALANDCOFFEE" panose="02000603000000000000" pitchFamily="2" charset="0"/>
              </a:rPr>
              <a:t>program name</a:t>
            </a:r>
          </a:p>
        </p:txBody>
      </p:sp>
    </p:spTree>
    <p:extLst>
      <p:ext uri="{BB962C8B-B14F-4D97-AF65-F5344CB8AC3E}">
        <p14:creationId xmlns:p14="http://schemas.microsoft.com/office/powerpoint/2010/main" val="20053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17C37C5-95BD-BB42-A775-A3A37DB428C4}"/>
              </a:ext>
            </a:extLst>
          </p:cNvPr>
          <p:cNvSpPr/>
          <p:nvPr/>
        </p:nvSpPr>
        <p:spPr>
          <a:xfrm>
            <a:off x="2020331" y="288706"/>
            <a:ext cx="1742090" cy="9514490"/>
          </a:xfrm>
          <a:prstGeom prst="rect">
            <a:avLst/>
          </a:prstGeom>
          <a:solidFill>
            <a:srgbClr val="FFE8DE"/>
          </a:solidFill>
          <a:ln w="28575">
            <a:solidFill>
              <a:srgbClr val="FFE8D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CE7906-81B9-234F-9E3E-18D575A904B6}"/>
              </a:ext>
            </a:extLst>
          </p:cNvPr>
          <p:cNvSpPr/>
          <p:nvPr/>
        </p:nvSpPr>
        <p:spPr>
          <a:xfrm>
            <a:off x="2202612" y="562770"/>
            <a:ext cx="1375548" cy="6583089"/>
          </a:xfrm>
          <a:prstGeom prst="rect">
            <a:avLst/>
          </a:prstGeom>
          <a:solidFill>
            <a:srgbClr val="FFF3EB"/>
          </a:solidFill>
          <a:ln>
            <a:solidFill>
              <a:srgbClr val="FFF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FD831C-CADD-6142-9781-436F693468E6}"/>
              </a:ext>
            </a:extLst>
          </p:cNvPr>
          <p:cNvSpPr txBox="1"/>
          <p:nvPr/>
        </p:nvSpPr>
        <p:spPr>
          <a:xfrm rot="16200000" flipH="1">
            <a:off x="-386693" y="3101358"/>
            <a:ext cx="6557817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350" spc="213" dirty="0">
                <a:solidFill>
                  <a:schemeClr val="bg2">
                    <a:lumMod val="25000"/>
                  </a:schemeClr>
                </a:solidFill>
                <a:latin typeface="PBPROCAFFEINATING" panose="02000603000000000000" pitchFamily="2" charset="0"/>
                <a:ea typeface="PBPROCAFFEINATING" panose="02000603000000000000" pitchFamily="2" charset="0"/>
                <a:cs typeface="RAINCOAT" pitchFamily="2" charset="-128"/>
              </a:rPr>
              <a:t>name</a:t>
            </a:r>
            <a:endParaRPr lang="en-US" sz="7650" spc="213" dirty="0">
              <a:solidFill>
                <a:schemeClr val="bg2">
                  <a:lumMod val="25000"/>
                </a:schemeClr>
              </a:solidFill>
              <a:latin typeface="PBPROCAFFEINATING" panose="02000603000000000000" pitchFamily="2" charset="0"/>
              <a:ea typeface="PBPROCAFFEINATING" panose="02000603000000000000" pitchFamily="2" charset="0"/>
              <a:cs typeface="RAINCOAT" pitchFamily="2" charset="-12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CFD1323-1126-AA43-964F-56129340A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631" y="8151386"/>
            <a:ext cx="1756900" cy="131897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61EE279-DCC7-B740-9964-AF0CA6776F44}"/>
              </a:ext>
            </a:extLst>
          </p:cNvPr>
          <p:cNvSpPr txBox="1"/>
          <p:nvPr/>
        </p:nvSpPr>
        <p:spPr>
          <a:xfrm>
            <a:off x="2020331" y="9360528"/>
            <a:ext cx="1742090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13" spc="213" dirty="0">
                <a:latin typeface="PBPROCAFFEINATING" panose="02000603000000000000" pitchFamily="2" charset="0"/>
                <a:ea typeface="PBPROCAFFEINATING" panose="02000603000000000000" pitchFamily="2" charset="0"/>
              </a:rPr>
              <a:t>IEP BINDER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0C67CC-4B53-5845-9205-92D48D60B34C}"/>
              </a:ext>
            </a:extLst>
          </p:cNvPr>
          <p:cNvSpPr/>
          <p:nvPr/>
        </p:nvSpPr>
        <p:spPr>
          <a:xfrm>
            <a:off x="57203" y="288706"/>
            <a:ext cx="1742090" cy="9514490"/>
          </a:xfrm>
          <a:prstGeom prst="rect">
            <a:avLst/>
          </a:prstGeom>
          <a:solidFill>
            <a:srgbClr val="FFE8DE"/>
          </a:solidFill>
          <a:ln w="28575">
            <a:solidFill>
              <a:srgbClr val="FFE8D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383FA4-4117-AC46-B4A2-A154A6FDCB5B}"/>
              </a:ext>
            </a:extLst>
          </p:cNvPr>
          <p:cNvSpPr/>
          <p:nvPr/>
        </p:nvSpPr>
        <p:spPr>
          <a:xfrm>
            <a:off x="239484" y="562770"/>
            <a:ext cx="1375548" cy="6583089"/>
          </a:xfrm>
          <a:prstGeom prst="rect">
            <a:avLst/>
          </a:prstGeom>
          <a:solidFill>
            <a:srgbClr val="FFF3EB"/>
          </a:solidFill>
          <a:ln>
            <a:solidFill>
              <a:srgbClr val="FFF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01944B-2C23-2448-B383-61CA7BBE4CDA}"/>
              </a:ext>
            </a:extLst>
          </p:cNvPr>
          <p:cNvSpPr txBox="1"/>
          <p:nvPr/>
        </p:nvSpPr>
        <p:spPr>
          <a:xfrm rot="16200000" flipH="1">
            <a:off x="-2362459" y="3113995"/>
            <a:ext cx="6583092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350" spc="213" dirty="0">
                <a:solidFill>
                  <a:schemeClr val="bg2">
                    <a:lumMod val="25000"/>
                  </a:schemeClr>
                </a:solidFill>
                <a:latin typeface="PBPROCAFFEINATING" panose="02000603000000000000" pitchFamily="2" charset="0"/>
                <a:ea typeface="PBPROCAFFEINATING" panose="02000603000000000000" pitchFamily="2" charset="0"/>
                <a:cs typeface="RAINCOAT" pitchFamily="2" charset="-128"/>
              </a:rPr>
              <a:t>name</a:t>
            </a:r>
            <a:endParaRPr lang="en-US" sz="7650" spc="213" dirty="0">
              <a:solidFill>
                <a:schemeClr val="bg2">
                  <a:lumMod val="25000"/>
                </a:schemeClr>
              </a:solidFill>
              <a:latin typeface="PBPROCAFFEINATING" panose="02000603000000000000" pitchFamily="2" charset="0"/>
              <a:ea typeface="PBPROCAFFEINATING" panose="02000603000000000000" pitchFamily="2" charset="0"/>
              <a:cs typeface="RAINCOAT" pitchFamily="2" charset="-128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3943853-BF31-AE4D-9634-3929098A2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3" y="8151386"/>
            <a:ext cx="1756900" cy="131897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3D90B65-474B-844B-839C-F7CB16D7C1DB}"/>
              </a:ext>
            </a:extLst>
          </p:cNvPr>
          <p:cNvSpPr txBox="1"/>
          <p:nvPr/>
        </p:nvSpPr>
        <p:spPr>
          <a:xfrm>
            <a:off x="57203" y="9360528"/>
            <a:ext cx="1742090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13" spc="213" dirty="0">
                <a:latin typeface="PBPROCAFFEINATING" panose="02000603000000000000" pitchFamily="2" charset="0"/>
                <a:ea typeface="PBPROCAFFEINATING" panose="02000603000000000000" pitchFamily="2" charset="0"/>
              </a:rPr>
              <a:t>IEP BINDER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F0BE69-7E1D-D249-9253-EB90770770FE}"/>
              </a:ext>
            </a:extLst>
          </p:cNvPr>
          <p:cNvSpPr/>
          <p:nvPr/>
        </p:nvSpPr>
        <p:spPr>
          <a:xfrm>
            <a:off x="5970287" y="288706"/>
            <a:ext cx="1742090" cy="9514490"/>
          </a:xfrm>
          <a:prstGeom prst="rect">
            <a:avLst/>
          </a:prstGeom>
          <a:solidFill>
            <a:srgbClr val="FFE8DE"/>
          </a:solidFill>
          <a:ln w="28575">
            <a:solidFill>
              <a:srgbClr val="FFE8D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530FAD-9270-EA43-8E96-DC7401710C76}"/>
              </a:ext>
            </a:extLst>
          </p:cNvPr>
          <p:cNvSpPr/>
          <p:nvPr/>
        </p:nvSpPr>
        <p:spPr>
          <a:xfrm>
            <a:off x="6152568" y="562770"/>
            <a:ext cx="1375548" cy="6583089"/>
          </a:xfrm>
          <a:prstGeom prst="rect">
            <a:avLst/>
          </a:prstGeom>
          <a:solidFill>
            <a:srgbClr val="FFF3EB"/>
          </a:solidFill>
          <a:ln>
            <a:solidFill>
              <a:srgbClr val="FFF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55FAA5-1980-F843-B17A-86C5A00A2021}"/>
              </a:ext>
            </a:extLst>
          </p:cNvPr>
          <p:cNvSpPr txBox="1"/>
          <p:nvPr/>
        </p:nvSpPr>
        <p:spPr>
          <a:xfrm rot="16200000" flipH="1">
            <a:off x="4363043" y="3205978"/>
            <a:ext cx="4958258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350" spc="213" dirty="0">
                <a:solidFill>
                  <a:schemeClr val="bg2">
                    <a:lumMod val="25000"/>
                  </a:schemeClr>
                </a:solidFill>
                <a:latin typeface="PBPROCAFFEINATING" panose="02000603000000000000" pitchFamily="2" charset="0"/>
                <a:ea typeface="PBPROCAFFEINATING" panose="02000603000000000000" pitchFamily="2" charset="0"/>
                <a:cs typeface="RAINCOAT" pitchFamily="2" charset="-128"/>
              </a:rPr>
              <a:t>name</a:t>
            </a:r>
            <a:endParaRPr lang="en-US" sz="7650" spc="213" dirty="0">
              <a:solidFill>
                <a:schemeClr val="bg2">
                  <a:lumMod val="25000"/>
                </a:schemeClr>
              </a:solidFill>
              <a:latin typeface="PBPROCAFFEINATING" panose="02000603000000000000" pitchFamily="2" charset="0"/>
              <a:ea typeface="PBPROCAFFEINATING" panose="02000603000000000000" pitchFamily="2" charset="0"/>
              <a:cs typeface="RAINCOAT" pitchFamily="2" charset="-128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9453FF2-3A5E-6441-AADD-F3ED43CAE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588" y="8151386"/>
            <a:ext cx="1756900" cy="131897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4B5B5B9-6B68-7947-A264-F0A4E040EEE2}"/>
              </a:ext>
            </a:extLst>
          </p:cNvPr>
          <p:cNvSpPr txBox="1"/>
          <p:nvPr/>
        </p:nvSpPr>
        <p:spPr>
          <a:xfrm>
            <a:off x="5970287" y="9360528"/>
            <a:ext cx="1742090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13" spc="213" dirty="0">
                <a:latin typeface="PBPROCAFFEINATING" panose="02000603000000000000" pitchFamily="2" charset="0"/>
                <a:ea typeface="PBPROCAFFEINATING" panose="02000603000000000000" pitchFamily="2" charset="0"/>
              </a:rPr>
              <a:t>IEP BINDER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C6B0401-FB34-FE4D-A6E3-1DFF91223467}"/>
              </a:ext>
            </a:extLst>
          </p:cNvPr>
          <p:cNvSpPr/>
          <p:nvPr/>
        </p:nvSpPr>
        <p:spPr>
          <a:xfrm>
            <a:off x="4007159" y="288706"/>
            <a:ext cx="1742090" cy="9514490"/>
          </a:xfrm>
          <a:prstGeom prst="rect">
            <a:avLst/>
          </a:prstGeom>
          <a:solidFill>
            <a:srgbClr val="FFE8DE"/>
          </a:solidFill>
          <a:ln w="28575">
            <a:solidFill>
              <a:srgbClr val="FFE8D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E10D346-6BB3-C845-B3F1-5F1CF690B8E9}"/>
              </a:ext>
            </a:extLst>
          </p:cNvPr>
          <p:cNvSpPr/>
          <p:nvPr/>
        </p:nvSpPr>
        <p:spPr>
          <a:xfrm>
            <a:off x="4189440" y="562770"/>
            <a:ext cx="1375548" cy="6583089"/>
          </a:xfrm>
          <a:prstGeom prst="rect">
            <a:avLst/>
          </a:prstGeom>
          <a:solidFill>
            <a:srgbClr val="FFF3EB"/>
          </a:solidFill>
          <a:ln>
            <a:solidFill>
              <a:srgbClr val="FFF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6B67DA-57B4-D047-BC6F-6571732FE89C}"/>
              </a:ext>
            </a:extLst>
          </p:cNvPr>
          <p:cNvSpPr txBox="1"/>
          <p:nvPr/>
        </p:nvSpPr>
        <p:spPr>
          <a:xfrm rot="16200000" flipH="1">
            <a:off x="1587499" y="3088722"/>
            <a:ext cx="6583090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350" spc="213" dirty="0">
                <a:solidFill>
                  <a:schemeClr val="bg2">
                    <a:lumMod val="25000"/>
                  </a:schemeClr>
                </a:solidFill>
                <a:latin typeface="PBPROCAFFEINATING" panose="02000603000000000000" pitchFamily="2" charset="0"/>
                <a:ea typeface="PBPROCAFFEINATING" panose="02000603000000000000" pitchFamily="2" charset="0"/>
                <a:cs typeface="RAINCOAT" pitchFamily="2" charset="-128"/>
              </a:rPr>
              <a:t>name</a:t>
            </a:r>
            <a:endParaRPr lang="en-US" sz="7650" spc="213" dirty="0">
              <a:solidFill>
                <a:schemeClr val="bg2">
                  <a:lumMod val="25000"/>
                </a:schemeClr>
              </a:solidFill>
              <a:latin typeface="PBPROCAFFEINATING" panose="02000603000000000000" pitchFamily="2" charset="0"/>
              <a:ea typeface="PBPROCAFFEINATING" panose="02000603000000000000" pitchFamily="2" charset="0"/>
              <a:cs typeface="RAINCOAT" pitchFamily="2" charset="-128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19E92BC-27AB-7043-B2BA-EE1FFD203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460" y="8151386"/>
            <a:ext cx="1756900" cy="131897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1DE236B-1B84-6E42-92A4-375C10966BA9}"/>
              </a:ext>
            </a:extLst>
          </p:cNvPr>
          <p:cNvSpPr txBox="1"/>
          <p:nvPr/>
        </p:nvSpPr>
        <p:spPr>
          <a:xfrm>
            <a:off x="4007159" y="9360528"/>
            <a:ext cx="1742090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13" spc="213" dirty="0">
                <a:latin typeface="PBPROCAFFEINATING" panose="02000603000000000000" pitchFamily="2" charset="0"/>
                <a:ea typeface="PBPROCAFFEINATING" panose="02000603000000000000" pitchFamily="2" charset="0"/>
              </a:rPr>
              <a:t>IEP BINDER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5B51FC-1DE7-E747-8237-6C1843606BF1}"/>
              </a:ext>
            </a:extLst>
          </p:cNvPr>
          <p:cNvSpPr txBox="1"/>
          <p:nvPr/>
        </p:nvSpPr>
        <p:spPr>
          <a:xfrm>
            <a:off x="0" y="-17015"/>
            <a:ext cx="777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PBPROCAFFEINATING" panose="02000603000000000000" pitchFamily="2" charset="0"/>
                <a:ea typeface="PBPROCAFFEINATING" panose="02000603000000000000" pitchFamily="2" charset="0"/>
              </a:rPr>
              <a:t>2 inch binder</a:t>
            </a:r>
          </a:p>
        </p:txBody>
      </p:sp>
    </p:spTree>
    <p:extLst>
      <p:ext uri="{BB962C8B-B14F-4D97-AF65-F5344CB8AC3E}">
        <p14:creationId xmlns:p14="http://schemas.microsoft.com/office/powerpoint/2010/main" val="356628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D0C67CC-4B53-5845-9205-92D48D60B34C}"/>
              </a:ext>
            </a:extLst>
          </p:cNvPr>
          <p:cNvSpPr/>
          <p:nvPr/>
        </p:nvSpPr>
        <p:spPr>
          <a:xfrm>
            <a:off x="301043" y="380146"/>
            <a:ext cx="857197" cy="9514490"/>
          </a:xfrm>
          <a:prstGeom prst="rect">
            <a:avLst/>
          </a:prstGeom>
          <a:solidFill>
            <a:srgbClr val="FFE8DE"/>
          </a:solidFill>
          <a:ln w="28575">
            <a:solidFill>
              <a:srgbClr val="FFE8D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383FA4-4117-AC46-B4A2-A154A6FDCB5B}"/>
              </a:ext>
            </a:extLst>
          </p:cNvPr>
          <p:cNvSpPr/>
          <p:nvPr/>
        </p:nvSpPr>
        <p:spPr>
          <a:xfrm>
            <a:off x="448063" y="654209"/>
            <a:ext cx="563156" cy="6583090"/>
          </a:xfrm>
          <a:prstGeom prst="rect">
            <a:avLst/>
          </a:prstGeom>
          <a:solidFill>
            <a:srgbClr val="FFF3EB"/>
          </a:solidFill>
          <a:ln>
            <a:solidFill>
              <a:srgbClr val="FFF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3943853-BF31-AE4D-9634-3929098A2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66" y="8861672"/>
            <a:ext cx="857197" cy="64353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3D90B65-474B-844B-839C-F7CB16D7C1DB}"/>
              </a:ext>
            </a:extLst>
          </p:cNvPr>
          <p:cNvSpPr txBox="1"/>
          <p:nvPr/>
        </p:nvSpPr>
        <p:spPr>
          <a:xfrm>
            <a:off x="301043" y="9451968"/>
            <a:ext cx="8710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pc="213" dirty="0">
                <a:latin typeface="PBPROCAFFEINATING" panose="02000603000000000000" pitchFamily="2" charset="0"/>
                <a:ea typeface="PBPROCAFFEINATING" panose="02000603000000000000" pitchFamily="2" charset="0"/>
              </a:rPr>
              <a:t>IEP BINDER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FD831C-CADD-6142-9781-436F693468E6}"/>
              </a:ext>
            </a:extLst>
          </p:cNvPr>
          <p:cNvSpPr txBox="1"/>
          <p:nvPr/>
        </p:nvSpPr>
        <p:spPr>
          <a:xfrm rot="16200000" flipH="1">
            <a:off x="-2705338" y="3451614"/>
            <a:ext cx="6863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213" dirty="0">
                <a:solidFill>
                  <a:schemeClr val="bg2">
                    <a:lumMod val="25000"/>
                  </a:schemeClr>
                </a:solidFill>
                <a:latin typeface="PBPROCAFFEINATING" panose="02000603000000000000" pitchFamily="2" charset="0"/>
                <a:ea typeface="PBPROCAFFEINATING" panose="02000603000000000000" pitchFamily="2" charset="0"/>
                <a:cs typeface="RAINCOAT" pitchFamily="2" charset="-128"/>
              </a:rPr>
              <a:t>name</a:t>
            </a:r>
            <a:endParaRPr lang="en-US" sz="3200" spc="213" dirty="0">
              <a:solidFill>
                <a:schemeClr val="bg2">
                  <a:lumMod val="25000"/>
                </a:schemeClr>
              </a:solidFill>
              <a:latin typeface="PBPROCAFFEINATING" panose="02000603000000000000" pitchFamily="2" charset="0"/>
              <a:ea typeface="PBPROCAFFEINATING" panose="02000603000000000000" pitchFamily="2" charset="0"/>
              <a:cs typeface="RAINCOAT" pitchFamily="2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64A7BD-6E1F-D544-A488-2B4710C88905}"/>
              </a:ext>
            </a:extLst>
          </p:cNvPr>
          <p:cNvSpPr txBox="1"/>
          <p:nvPr/>
        </p:nvSpPr>
        <p:spPr>
          <a:xfrm>
            <a:off x="0" y="-17015"/>
            <a:ext cx="777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PBPROCAFFEINATING" panose="02000603000000000000" pitchFamily="2" charset="0"/>
                <a:ea typeface="PBPROCAFFEINATING" panose="02000603000000000000" pitchFamily="2" charset="0"/>
              </a:rPr>
              <a:t>1 inch binder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BEB290-91D4-A74A-9AE0-0D60890797FC}"/>
              </a:ext>
            </a:extLst>
          </p:cNvPr>
          <p:cNvSpPr/>
          <p:nvPr/>
        </p:nvSpPr>
        <p:spPr>
          <a:xfrm>
            <a:off x="1357683" y="380146"/>
            <a:ext cx="857197" cy="9514490"/>
          </a:xfrm>
          <a:prstGeom prst="rect">
            <a:avLst/>
          </a:prstGeom>
          <a:solidFill>
            <a:srgbClr val="FFE8DE"/>
          </a:solidFill>
          <a:ln w="28575">
            <a:solidFill>
              <a:srgbClr val="FFE8D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EFAFAC-0BEB-B046-BE60-3871EAA78197}"/>
              </a:ext>
            </a:extLst>
          </p:cNvPr>
          <p:cNvSpPr/>
          <p:nvPr/>
        </p:nvSpPr>
        <p:spPr>
          <a:xfrm>
            <a:off x="1504703" y="654209"/>
            <a:ext cx="563156" cy="6583090"/>
          </a:xfrm>
          <a:prstGeom prst="rect">
            <a:avLst/>
          </a:prstGeom>
          <a:solidFill>
            <a:srgbClr val="FFF3EB"/>
          </a:solidFill>
          <a:ln>
            <a:solidFill>
              <a:srgbClr val="FFF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BDCEBD9-C792-B84E-AC82-81A859284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606" y="8861672"/>
            <a:ext cx="857197" cy="64353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7D3945A-167A-C940-BAB9-15A1B4D595A1}"/>
              </a:ext>
            </a:extLst>
          </p:cNvPr>
          <p:cNvSpPr txBox="1"/>
          <p:nvPr/>
        </p:nvSpPr>
        <p:spPr>
          <a:xfrm>
            <a:off x="1357683" y="9451968"/>
            <a:ext cx="8710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pc="213" dirty="0">
                <a:latin typeface="PBPROCAFFEINATING" panose="02000603000000000000" pitchFamily="2" charset="0"/>
                <a:ea typeface="PBPROCAFFEINATING" panose="02000603000000000000" pitchFamily="2" charset="0"/>
              </a:rPr>
              <a:t>IEP BINDER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353959-C9EB-574C-8BE3-2792920386C2}"/>
              </a:ext>
            </a:extLst>
          </p:cNvPr>
          <p:cNvSpPr txBox="1"/>
          <p:nvPr/>
        </p:nvSpPr>
        <p:spPr>
          <a:xfrm rot="16200000" flipH="1">
            <a:off x="-1648698" y="3451614"/>
            <a:ext cx="6863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213" dirty="0">
                <a:solidFill>
                  <a:schemeClr val="bg2">
                    <a:lumMod val="25000"/>
                  </a:schemeClr>
                </a:solidFill>
                <a:latin typeface="PBPROCAFFEINATING" panose="02000603000000000000" pitchFamily="2" charset="0"/>
                <a:ea typeface="PBPROCAFFEINATING" panose="02000603000000000000" pitchFamily="2" charset="0"/>
                <a:cs typeface="RAINCOAT" pitchFamily="2" charset="-128"/>
              </a:rPr>
              <a:t>name</a:t>
            </a:r>
            <a:endParaRPr lang="en-US" sz="3200" spc="213" dirty="0">
              <a:solidFill>
                <a:schemeClr val="bg2">
                  <a:lumMod val="25000"/>
                </a:schemeClr>
              </a:solidFill>
              <a:latin typeface="PBPROCAFFEINATING" panose="02000603000000000000" pitchFamily="2" charset="0"/>
              <a:ea typeface="PBPROCAFFEINATING" panose="02000603000000000000" pitchFamily="2" charset="0"/>
              <a:cs typeface="RAINCOAT" pitchFamily="2" charset="-12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5B03DB9-BDA7-014E-9ADA-96D85B41411E}"/>
              </a:ext>
            </a:extLst>
          </p:cNvPr>
          <p:cNvSpPr/>
          <p:nvPr/>
        </p:nvSpPr>
        <p:spPr>
          <a:xfrm>
            <a:off x="2407400" y="380146"/>
            <a:ext cx="857197" cy="9514490"/>
          </a:xfrm>
          <a:prstGeom prst="rect">
            <a:avLst/>
          </a:prstGeom>
          <a:solidFill>
            <a:srgbClr val="FFE8DE"/>
          </a:solidFill>
          <a:ln w="28575">
            <a:solidFill>
              <a:srgbClr val="FFE8D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C2015D3-7B5F-3647-BD27-B3A00B6AAB39}"/>
              </a:ext>
            </a:extLst>
          </p:cNvPr>
          <p:cNvSpPr/>
          <p:nvPr/>
        </p:nvSpPr>
        <p:spPr>
          <a:xfrm>
            <a:off x="2554420" y="654209"/>
            <a:ext cx="563156" cy="6583090"/>
          </a:xfrm>
          <a:prstGeom prst="rect">
            <a:avLst/>
          </a:prstGeom>
          <a:solidFill>
            <a:srgbClr val="FFF3EB"/>
          </a:solidFill>
          <a:ln>
            <a:solidFill>
              <a:srgbClr val="FFF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C1459B3-C161-744C-99B1-59C1A1B3E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323" y="8861672"/>
            <a:ext cx="857197" cy="64353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16B3140-2699-BA40-8B2F-A53A6667DF07}"/>
              </a:ext>
            </a:extLst>
          </p:cNvPr>
          <p:cNvSpPr txBox="1"/>
          <p:nvPr/>
        </p:nvSpPr>
        <p:spPr>
          <a:xfrm>
            <a:off x="2407400" y="9451968"/>
            <a:ext cx="8710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pc="213" dirty="0">
                <a:latin typeface="PBPROCAFFEINATING" panose="02000603000000000000" pitchFamily="2" charset="0"/>
                <a:ea typeface="PBPROCAFFEINATING" panose="02000603000000000000" pitchFamily="2" charset="0"/>
              </a:rPr>
              <a:t>IEP BINDER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0EF738-9CD4-C842-8977-391BCD49A6D0}"/>
              </a:ext>
            </a:extLst>
          </p:cNvPr>
          <p:cNvSpPr txBox="1"/>
          <p:nvPr/>
        </p:nvSpPr>
        <p:spPr>
          <a:xfrm rot="16200000" flipH="1">
            <a:off x="-598981" y="3451614"/>
            <a:ext cx="6863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213" dirty="0">
                <a:solidFill>
                  <a:schemeClr val="bg2">
                    <a:lumMod val="25000"/>
                  </a:schemeClr>
                </a:solidFill>
                <a:latin typeface="PBPROCAFFEINATING" panose="02000603000000000000" pitchFamily="2" charset="0"/>
                <a:ea typeface="PBPROCAFFEINATING" panose="02000603000000000000" pitchFamily="2" charset="0"/>
                <a:cs typeface="RAINCOAT" pitchFamily="2" charset="-128"/>
              </a:rPr>
              <a:t>name</a:t>
            </a:r>
            <a:endParaRPr lang="en-US" sz="3200" spc="213" dirty="0">
              <a:solidFill>
                <a:schemeClr val="bg2">
                  <a:lumMod val="25000"/>
                </a:schemeClr>
              </a:solidFill>
              <a:latin typeface="PBPROCAFFEINATING" panose="02000603000000000000" pitchFamily="2" charset="0"/>
              <a:ea typeface="PBPROCAFFEINATING" panose="02000603000000000000" pitchFamily="2" charset="0"/>
              <a:cs typeface="RAINCOAT" pitchFamily="2" charset="-12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712213F-7B3F-7143-9EB0-905015BA02A3}"/>
              </a:ext>
            </a:extLst>
          </p:cNvPr>
          <p:cNvSpPr/>
          <p:nvPr/>
        </p:nvSpPr>
        <p:spPr>
          <a:xfrm>
            <a:off x="3464040" y="380146"/>
            <a:ext cx="857197" cy="9514490"/>
          </a:xfrm>
          <a:prstGeom prst="rect">
            <a:avLst/>
          </a:prstGeom>
          <a:solidFill>
            <a:srgbClr val="FFE8DE"/>
          </a:solidFill>
          <a:ln w="28575">
            <a:solidFill>
              <a:srgbClr val="FFE8D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3DDE65-7F24-5F4A-99DA-AB7BBD22671D}"/>
              </a:ext>
            </a:extLst>
          </p:cNvPr>
          <p:cNvSpPr/>
          <p:nvPr/>
        </p:nvSpPr>
        <p:spPr>
          <a:xfrm>
            <a:off x="3611060" y="654209"/>
            <a:ext cx="563156" cy="6583090"/>
          </a:xfrm>
          <a:prstGeom prst="rect">
            <a:avLst/>
          </a:prstGeom>
          <a:solidFill>
            <a:srgbClr val="FFF3EB"/>
          </a:solidFill>
          <a:ln>
            <a:solidFill>
              <a:srgbClr val="FFF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BCF01F7-7524-F047-AA38-74AF0BF80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963" y="8861672"/>
            <a:ext cx="857197" cy="64353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3885564-A255-5642-908C-1B98C575966E}"/>
              </a:ext>
            </a:extLst>
          </p:cNvPr>
          <p:cNvSpPr txBox="1"/>
          <p:nvPr/>
        </p:nvSpPr>
        <p:spPr>
          <a:xfrm>
            <a:off x="3464040" y="9451968"/>
            <a:ext cx="8710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pc="213" dirty="0">
                <a:latin typeface="PBPROCAFFEINATING" panose="02000603000000000000" pitchFamily="2" charset="0"/>
                <a:ea typeface="PBPROCAFFEINATING" panose="02000603000000000000" pitchFamily="2" charset="0"/>
              </a:rPr>
              <a:t>IEP BINDER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4434CD2-D663-904C-986D-7AF58302175D}"/>
              </a:ext>
            </a:extLst>
          </p:cNvPr>
          <p:cNvSpPr txBox="1"/>
          <p:nvPr/>
        </p:nvSpPr>
        <p:spPr>
          <a:xfrm rot="16200000" flipH="1">
            <a:off x="457659" y="3451614"/>
            <a:ext cx="6863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213" dirty="0">
                <a:solidFill>
                  <a:schemeClr val="bg2">
                    <a:lumMod val="25000"/>
                  </a:schemeClr>
                </a:solidFill>
                <a:latin typeface="PBPROCAFFEINATING" panose="02000603000000000000" pitchFamily="2" charset="0"/>
                <a:ea typeface="PBPROCAFFEINATING" panose="02000603000000000000" pitchFamily="2" charset="0"/>
                <a:cs typeface="RAINCOAT" pitchFamily="2" charset="-128"/>
              </a:rPr>
              <a:t>name</a:t>
            </a:r>
            <a:endParaRPr lang="en-US" sz="3200" spc="213" dirty="0">
              <a:solidFill>
                <a:schemeClr val="bg2">
                  <a:lumMod val="25000"/>
                </a:schemeClr>
              </a:solidFill>
              <a:latin typeface="PBPROCAFFEINATING" panose="02000603000000000000" pitchFamily="2" charset="0"/>
              <a:ea typeface="PBPROCAFFEINATING" panose="02000603000000000000" pitchFamily="2" charset="0"/>
              <a:cs typeface="RAINCOAT" pitchFamily="2" charset="-12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2FFE0F4-45DB-CA43-A31A-2E3C78235310}"/>
              </a:ext>
            </a:extLst>
          </p:cNvPr>
          <p:cNvSpPr/>
          <p:nvPr/>
        </p:nvSpPr>
        <p:spPr>
          <a:xfrm>
            <a:off x="4508976" y="380146"/>
            <a:ext cx="857197" cy="9514490"/>
          </a:xfrm>
          <a:prstGeom prst="rect">
            <a:avLst/>
          </a:prstGeom>
          <a:solidFill>
            <a:srgbClr val="FFE8DE"/>
          </a:solidFill>
          <a:ln w="28575">
            <a:solidFill>
              <a:srgbClr val="FFE8D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5C409B-7522-FE43-86BD-09075556AE1A}"/>
              </a:ext>
            </a:extLst>
          </p:cNvPr>
          <p:cNvSpPr/>
          <p:nvPr/>
        </p:nvSpPr>
        <p:spPr>
          <a:xfrm>
            <a:off x="4655996" y="654209"/>
            <a:ext cx="563156" cy="6583090"/>
          </a:xfrm>
          <a:prstGeom prst="rect">
            <a:avLst/>
          </a:prstGeom>
          <a:solidFill>
            <a:srgbClr val="FFF3EB"/>
          </a:solidFill>
          <a:ln>
            <a:solidFill>
              <a:srgbClr val="FFF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DF6F235-C0FA-3148-BBE7-8BFBD72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899" y="8861672"/>
            <a:ext cx="857197" cy="64353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577F28D-DA03-3448-B647-5E7BBF892628}"/>
              </a:ext>
            </a:extLst>
          </p:cNvPr>
          <p:cNvSpPr txBox="1"/>
          <p:nvPr/>
        </p:nvSpPr>
        <p:spPr>
          <a:xfrm>
            <a:off x="4508976" y="9451968"/>
            <a:ext cx="8710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pc="213" dirty="0">
                <a:latin typeface="PBPROCAFFEINATING" panose="02000603000000000000" pitchFamily="2" charset="0"/>
                <a:ea typeface="PBPROCAFFEINATING" panose="02000603000000000000" pitchFamily="2" charset="0"/>
              </a:rPr>
              <a:t>IEP BINDER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7C68FC4-4F36-2249-8241-FA66B1F61167}"/>
              </a:ext>
            </a:extLst>
          </p:cNvPr>
          <p:cNvSpPr txBox="1"/>
          <p:nvPr/>
        </p:nvSpPr>
        <p:spPr>
          <a:xfrm rot="16200000" flipH="1">
            <a:off x="1502595" y="3451614"/>
            <a:ext cx="6863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213" dirty="0">
                <a:solidFill>
                  <a:schemeClr val="bg2">
                    <a:lumMod val="25000"/>
                  </a:schemeClr>
                </a:solidFill>
                <a:latin typeface="PBPROCAFFEINATING" panose="02000603000000000000" pitchFamily="2" charset="0"/>
                <a:ea typeface="PBPROCAFFEINATING" panose="02000603000000000000" pitchFamily="2" charset="0"/>
                <a:cs typeface="RAINCOAT" pitchFamily="2" charset="-128"/>
              </a:rPr>
              <a:t>name</a:t>
            </a:r>
            <a:endParaRPr lang="en-US" sz="3200" spc="213" dirty="0">
              <a:solidFill>
                <a:schemeClr val="bg2">
                  <a:lumMod val="25000"/>
                </a:schemeClr>
              </a:solidFill>
              <a:latin typeface="PBPROCAFFEINATING" panose="02000603000000000000" pitchFamily="2" charset="0"/>
              <a:ea typeface="PBPROCAFFEINATING" panose="02000603000000000000" pitchFamily="2" charset="0"/>
              <a:cs typeface="RAINCOAT" pitchFamily="2" charset="-12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50AD5F1-1674-724B-A579-FBB97BB1E204}"/>
              </a:ext>
            </a:extLst>
          </p:cNvPr>
          <p:cNvSpPr/>
          <p:nvPr/>
        </p:nvSpPr>
        <p:spPr>
          <a:xfrm>
            <a:off x="5558693" y="380146"/>
            <a:ext cx="857197" cy="9514490"/>
          </a:xfrm>
          <a:prstGeom prst="rect">
            <a:avLst/>
          </a:prstGeom>
          <a:solidFill>
            <a:srgbClr val="FFE8DE"/>
          </a:solidFill>
          <a:ln w="28575">
            <a:solidFill>
              <a:srgbClr val="FFE8D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BEEDB19-EEB4-E84C-AA8C-72C1794153DB}"/>
              </a:ext>
            </a:extLst>
          </p:cNvPr>
          <p:cNvSpPr/>
          <p:nvPr/>
        </p:nvSpPr>
        <p:spPr>
          <a:xfrm>
            <a:off x="5705713" y="654209"/>
            <a:ext cx="563156" cy="6583090"/>
          </a:xfrm>
          <a:prstGeom prst="rect">
            <a:avLst/>
          </a:prstGeom>
          <a:solidFill>
            <a:srgbClr val="FFF3EB"/>
          </a:solidFill>
          <a:ln>
            <a:solidFill>
              <a:srgbClr val="FFF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1D19FEB9-35F8-D449-96A4-9EE6EF765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616" y="8861672"/>
            <a:ext cx="857197" cy="64353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1CFAE99-8744-944E-9ED5-278B43404356}"/>
              </a:ext>
            </a:extLst>
          </p:cNvPr>
          <p:cNvSpPr txBox="1"/>
          <p:nvPr/>
        </p:nvSpPr>
        <p:spPr>
          <a:xfrm>
            <a:off x="5558693" y="9451968"/>
            <a:ext cx="8710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pc="213" dirty="0">
                <a:latin typeface="PBPROCAFFEINATING" panose="02000603000000000000" pitchFamily="2" charset="0"/>
                <a:ea typeface="PBPROCAFFEINATING" panose="02000603000000000000" pitchFamily="2" charset="0"/>
              </a:rPr>
              <a:t>IEP BINDER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E71C732-37C6-0E4C-85E0-3580C0F2FF89}"/>
              </a:ext>
            </a:extLst>
          </p:cNvPr>
          <p:cNvSpPr txBox="1"/>
          <p:nvPr/>
        </p:nvSpPr>
        <p:spPr>
          <a:xfrm rot="16200000" flipH="1">
            <a:off x="2552312" y="3451614"/>
            <a:ext cx="6863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213" dirty="0">
                <a:solidFill>
                  <a:schemeClr val="bg2">
                    <a:lumMod val="25000"/>
                  </a:schemeClr>
                </a:solidFill>
                <a:latin typeface="PBPROCAFFEINATING" panose="02000603000000000000" pitchFamily="2" charset="0"/>
                <a:ea typeface="PBPROCAFFEINATING" panose="02000603000000000000" pitchFamily="2" charset="0"/>
                <a:cs typeface="RAINCOAT" pitchFamily="2" charset="-128"/>
              </a:rPr>
              <a:t>name</a:t>
            </a:r>
            <a:endParaRPr lang="en-US" sz="3200" spc="213" dirty="0">
              <a:solidFill>
                <a:schemeClr val="bg2">
                  <a:lumMod val="25000"/>
                </a:schemeClr>
              </a:solidFill>
              <a:latin typeface="PBPROCAFFEINATING" panose="02000603000000000000" pitchFamily="2" charset="0"/>
              <a:ea typeface="PBPROCAFFEINATING" panose="02000603000000000000" pitchFamily="2" charset="0"/>
              <a:cs typeface="RAINCOAT" pitchFamily="2" charset="-128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B52AF8E-92A5-6B4A-9D01-9F04B697C36C}"/>
              </a:ext>
            </a:extLst>
          </p:cNvPr>
          <p:cNvSpPr/>
          <p:nvPr/>
        </p:nvSpPr>
        <p:spPr>
          <a:xfrm>
            <a:off x="6615333" y="380146"/>
            <a:ext cx="857197" cy="9514490"/>
          </a:xfrm>
          <a:prstGeom prst="rect">
            <a:avLst/>
          </a:prstGeom>
          <a:solidFill>
            <a:srgbClr val="FFE8DE"/>
          </a:solidFill>
          <a:ln w="28575">
            <a:solidFill>
              <a:srgbClr val="FFE8D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7E4BEEB-54A7-754B-8F27-B243F350E41E}"/>
              </a:ext>
            </a:extLst>
          </p:cNvPr>
          <p:cNvSpPr/>
          <p:nvPr/>
        </p:nvSpPr>
        <p:spPr>
          <a:xfrm>
            <a:off x="6762353" y="654209"/>
            <a:ext cx="563156" cy="6583090"/>
          </a:xfrm>
          <a:prstGeom prst="rect">
            <a:avLst/>
          </a:prstGeom>
          <a:solidFill>
            <a:srgbClr val="FFF3EB"/>
          </a:solidFill>
          <a:ln>
            <a:solidFill>
              <a:srgbClr val="FFF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3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08571AD3-891E-5E4E-896B-E478D63C1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256" y="8861672"/>
            <a:ext cx="857197" cy="643531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93CFE690-78BF-434C-9019-B3A5CD9E6C6F}"/>
              </a:ext>
            </a:extLst>
          </p:cNvPr>
          <p:cNvSpPr txBox="1"/>
          <p:nvPr/>
        </p:nvSpPr>
        <p:spPr>
          <a:xfrm>
            <a:off x="6615333" y="9451968"/>
            <a:ext cx="8710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pc="213" dirty="0">
                <a:latin typeface="PBPROCAFFEINATING" panose="02000603000000000000" pitchFamily="2" charset="0"/>
                <a:ea typeface="PBPROCAFFEINATING" panose="02000603000000000000" pitchFamily="2" charset="0"/>
              </a:rPr>
              <a:t>IEP BINDER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4179B74-0338-C943-A640-F9E15F1E7D93}"/>
              </a:ext>
            </a:extLst>
          </p:cNvPr>
          <p:cNvSpPr txBox="1"/>
          <p:nvPr/>
        </p:nvSpPr>
        <p:spPr>
          <a:xfrm rot="16200000" flipH="1">
            <a:off x="3608952" y="3451614"/>
            <a:ext cx="6863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213" dirty="0">
                <a:solidFill>
                  <a:schemeClr val="bg2">
                    <a:lumMod val="25000"/>
                  </a:schemeClr>
                </a:solidFill>
                <a:latin typeface="PBPROCAFFEINATING" panose="02000603000000000000" pitchFamily="2" charset="0"/>
                <a:ea typeface="PBPROCAFFEINATING" panose="02000603000000000000" pitchFamily="2" charset="0"/>
                <a:cs typeface="RAINCOAT" pitchFamily="2" charset="-128"/>
              </a:rPr>
              <a:t>name</a:t>
            </a:r>
            <a:endParaRPr lang="en-US" sz="3200" spc="213" dirty="0">
              <a:solidFill>
                <a:schemeClr val="bg2">
                  <a:lumMod val="25000"/>
                </a:schemeClr>
              </a:solidFill>
              <a:latin typeface="PBPROCAFFEINATING" panose="02000603000000000000" pitchFamily="2" charset="0"/>
              <a:ea typeface="PBPROCAFFEINATING" panose="02000603000000000000" pitchFamily="2" charset="0"/>
              <a:cs typeface="RAINCOAT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419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D1651BF-0F50-CC4A-87A2-FE894B52E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07CF9B1-333D-404F-9BF1-8357C6774FE8}"/>
              </a:ext>
            </a:extLst>
          </p:cNvPr>
          <p:cNvSpPr txBox="1"/>
          <p:nvPr/>
        </p:nvSpPr>
        <p:spPr>
          <a:xfrm>
            <a:off x="2509520" y="528320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A6A312A-A843-3A40-BF5D-B7F6BD2DAB13}"/>
              </a:ext>
            </a:extLst>
          </p:cNvPr>
          <p:cNvSpPr txBox="1"/>
          <p:nvPr/>
        </p:nvSpPr>
        <p:spPr>
          <a:xfrm>
            <a:off x="3886200" y="528320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6A9C29-D606-9142-A5A1-3BE10305F0AF}"/>
              </a:ext>
            </a:extLst>
          </p:cNvPr>
          <p:cNvSpPr txBox="1"/>
          <p:nvPr/>
        </p:nvSpPr>
        <p:spPr>
          <a:xfrm>
            <a:off x="2509520" y="985520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D67D0A-C926-CB40-81DC-127AD999A93E}"/>
              </a:ext>
            </a:extLst>
          </p:cNvPr>
          <p:cNvSpPr txBox="1"/>
          <p:nvPr/>
        </p:nvSpPr>
        <p:spPr>
          <a:xfrm>
            <a:off x="3886200" y="985520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143887-E085-0B4C-BCBE-5191B39C86D1}"/>
              </a:ext>
            </a:extLst>
          </p:cNvPr>
          <p:cNvSpPr txBox="1"/>
          <p:nvPr/>
        </p:nvSpPr>
        <p:spPr>
          <a:xfrm>
            <a:off x="2509520" y="1445697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890D92C-77E6-E24D-989F-C24F9E3AAE4F}"/>
              </a:ext>
            </a:extLst>
          </p:cNvPr>
          <p:cNvSpPr txBox="1"/>
          <p:nvPr/>
        </p:nvSpPr>
        <p:spPr>
          <a:xfrm>
            <a:off x="3886200" y="1445697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E664EA2-F3DA-9547-9CB7-860BC6353052}"/>
              </a:ext>
            </a:extLst>
          </p:cNvPr>
          <p:cNvSpPr txBox="1"/>
          <p:nvPr/>
        </p:nvSpPr>
        <p:spPr>
          <a:xfrm>
            <a:off x="2509520" y="1902897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88C7862-C89B-5448-B4E3-01AA342F095A}"/>
              </a:ext>
            </a:extLst>
          </p:cNvPr>
          <p:cNvSpPr txBox="1"/>
          <p:nvPr/>
        </p:nvSpPr>
        <p:spPr>
          <a:xfrm>
            <a:off x="3886200" y="1902897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770839-E8E0-2A47-8D3D-0FF6EDD37CD4}"/>
              </a:ext>
            </a:extLst>
          </p:cNvPr>
          <p:cNvSpPr txBox="1"/>
          <p:nvPr/>
        </p:nvSpPr>
        <p:spPr>
          <a:xfrm>
            <a:off x="2509520" y="2359837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2721896-ACEB-F743-BE87-F257F869430B}"/>
              </a:ext>
            </a:extLst>
          </p:cNvPr>
          <p:cNvSpPr txBox="1"/>
          <p:nvPr/>
        </p:nvSpPr>
        <p:spPr>
          <a:xfrm>
            <a:off x="3886200" y="2359837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D6E9184-9284-3942-9570-5C3C3F94D3ED}"/>
              </a:ext>
            </a:extLst>
          </p:cNvPr>
          <p:cNvSpPr txBox="1"/>
          <p:nvPr/>
        </p:nvSpPr>
        <p:spPr>
          <a:xfrm>
            <a:off x="2509520" y="2817037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F01CDD8-F2C0-C344-B0FC-FAA88670B08D}"/>
              </a:ext>
            </a:extLst>
          </p:cNvPr>
          <p:cNvSpPr txBox="1"/>
          <p:nvPr/>
        </p:nvSpPr>
        <p:spPr>
          <a:xfrm>
            <a:off x="3886200" y="2817037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AE81313-53DC-734F-84C8-1568AE3F7984}"/>
              </a:ext>
            </a:extLst>
          </p:cNvPr>
          <p:cNvSpPr txBox="1"/>
          <p:nvPr/>
        </p:nvSpPr>
        <p:spPr>
          <a:xfrm>
            <a:off x="2509520" y="3277214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E36EA6-A1EB-E546-81E9-7292647A34B8}"/>
              </a:ext>
            </a:extLst>
          </p:cNvPr>
          <p:cNvSpPr txBox="1"/>
          <p:nvPr/>
        </p:nvSpPr>
        <p:spPr>
          <a:xfrm>
            <a:off x="3886200" y="3277214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C3E9C0C-8F0A-9141-B41F-4D7EA0B6404A}"/>
              </a:ext>
            </a:extLst>
          </p:cNvPr>
          <p:cNvSpPr txBox="1"/>
          <p:nvPr/>
        </p:nvSpPr>
        <p:spPr>
          <a:xfrm>
            <a:off x="2509520" y="3734414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53ED5E-832B-4C45-832B-729A9B050B21}"/>
              </a:ext>
            </a:extLst>
          </p:cNvPr>
          <p:cNvSpPr txBox="1"/>
          <p:nvPr/>
        </p:nvSpPr>
        <p:spPr>
          <a:xfrm>
            <a:off x="3886200" y="3734414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3589106-71C5-5648-B88A-41BF907408A1}"/>
              </a:ext>
            </a:extLst>
          </p:cNvPr>
          <p:cNvSpPr txBox="1"/>
          <p:nvPr/>
        </p:nvSpPr>
        <p:spPr>
          <a:xfrm>
            <a:off x="2509520" y="4191614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40B6BCC-BA6C-8E45-837E-6C5A2078659F}"/>
              </a:ext>
            </a:extLst>
          </p:cNvPr>
          <p:cNvSpPr txBox="1"/>
          <p:nvPr/>
        </p:nvSpPr>
        <p:spPr>
          <a:xfrm>
            <a:off x="3886200" y="4191614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7CB4394-884C-744E-89A2-7DD0E3F24FE6}"/>
              </a:ext>
            </a:extLst>
          </p:cNvPr>
          <p:cNvSpPr txBox="1"/>
          <p:nvPr/>
        </p:nvSpPr>
        <p:spPr>
          <a:xfrm>
            <a:off x="2509520" y="4648814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C31C91B-7FE4-C44D-8AE2-006F9D6F3C37}"/>
              </a:ext>
            </a:extLst>
          </p:cNvPr>
          <p:cNvSpPr txBox="1"/>
          <p:nvPr/>
        </p:nvSpPr>
        <p:spPr>
          <a:xfrm>
            <a:off x="3886200" y="4648814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9B251C-0782-1E42-B1E8-156E24243F73}"/>
              </a:ext>
            </a:extLst>
          </p:cNvPr>
          <p:cNvSpPr txBox="1"/>
          <p:nvPr/>
        </p:nvSpPr>
        <p:spPr>
          <a:xfrm>
            <a:off x="2509520" y="5108991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4A81685-60B7-474C-BE42-5457D6DCF5BD}"/>
              </a:ext>
            </a:extLst>
          </p:cNvPr>
          <p:cNvSpPr txBox="1"/>
          <p:nvPr/>
        </p:nvSpPr>
        <p:spPr>
          <a:xfrm>
            <a:off x="3886200" y="5108991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9140BD7-A267-6842-8593-E7C7A993348F}"/>
              </a:ext>
            </a:extLst>
          </p:cNvPr>
          <p:cNvSpPr txBox="1"/>
          <p:nvPr/>
        </p:nvSpPr>
        <p:spPr>
          <a:xfrm>
            <a:off x="2509520" y="5566191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79D6FC5-2E7D-5F4B-A4ED-F203F263C53B}"/>
              </a:ext>
            </a:extLst>
          </p:cNvPr>
          <p:cNvSpPr txBox="1"/>
          <p:nvPr/>
        </p:nvSpPr>
        <p:spPr>
          <a:xfrm>
            <a:off x="3886200" y="5566191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F5523D-AEBD-B84D-BCDC-7E44BB4DDB72}"/>
              </a:ext>
            </a:extLst>
          </p:cNvPr>
          <p:cNvSpPr txBox="1"/>
          <p:nvPr/>
        </p:nvSpPr>
        <p:spPr>
          <a:xfrm>
            <a:off x="2509520" y="6023131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2B78153-6229-8B40-8416-E7D81CE2E425}"/>
              </a:ext>
            </a:extLst>
          </p:cNvPr>
          <p:cNvSpPr txBox="1"/>
          <p:nvPr/>
        </p:nvSpPr>
        <p:spPr>
          <a:xfrm>
            <a:off x="3886200" y="6023131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023652D-9461-9345-8472-995772D42AC4}"/>
              </a:ext>
            </a:extLst>
          </p:cNvPr>
          <p:cNvSpPr txBox="1"/>
          <p:nvPr/>
        </p:nvSpPr>
        <p:spPr>
          <a:xfrm>
            <a:off x="2509520" y="6480331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8EA85F6-3112-9A4F-9FC2-0E35F31531DF}"/>
              </a:ext>
            </a:extLst>
          </p:cNvPr>
          <p:cNvSpPr txBox="1"/>
          <p:nvPr/>
        </p:nvSpPr>
        <p:spPr>
          <a:xfrm>
            <a:off x="3886200" y="6480331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73B1EBB-49EE-0241-9572-9CFABB16F850}"/>
              </a:ext>
            </a:extLst>
          </p:cNvPr>
          <p:cNvSpPr txBox="1"/>
          <p:nvPr/>
        </p:nvSpPr>
        <p:spPr>
          <a:xfrm>
            <a:off x="2509520" y="6940508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7978CAC-EA9F-8949-816B-3858012C659C}"/>
              </a:ext>
            </a:extLst>
          </p:cNvPr>
          <p:cNvSpPr txBox="1"/>
          <p:nvPr/>
        </p:nvSpPr>
        <p:spPr>
          <a:xfrm>
            <a:off x="3886200" y="6940508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49D73BD-D358-5245-809D-9DA6A4277F85}"/>
              </a:ext>
            </a:extLst>
          </p:cNvPr>
          <p:cNvSpPr txBox="1"/>
          <p:nvPr/>
        </p:nvSpPr>
        <p:spPr>
          <a:xfrm>
            <a:off x="2509520" y="7397708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1C51377-DF4E-0743-A955-9F8675E24882}"/>
              </a:ext>
            </a:extLst>
          </p:cNvPr>
          <p:cNvSpPr txBox="1"/>
          <p:nvPr/>
        </p:nvSpPr>
        <p:spPr>
          <a:xfrm>
            <a:off x="3886200" y="7397708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38693D6-D4A4-C742-9A6E-82FB8FA19A74}"/>
              </a:ext>
            </a:extLst>
          </p:cNvPr>
          <p:cNvSpPr txBox="1"/>
          <p:nvPr/>
        </p:nvSpPr>
        <p:spPr>
          <a:xfrm>
            <a:off x="2509520" y="7847726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8B5FF45-9878-744F-B0D8-73E8FDF46FD1}"/>
              </a:ext>
            </a:extLst>
          </p:cNvPr>
          <p:cNvSpPr txBox="1"/>
          <p:nvPr/>
        </p:nvSpPr>
        <p:spPr>
          <a:xfrm>
            <a:off x="3886200" y="7847726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FE9B929-E3FA-224C-A6AE-B215146643EF}"/>
              </a:ext>
            </a:extLst>
          </p:cNvPr>
          <p:cNvSpPr txBox="1"/>
          <p:nvPr/>
        </p:nvSpPr>
        <p:spPr>
          <a:xfrm>
            <a:off x="2509520" y="8304926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B71BCDA-E6F8-5A4D-91FD-A904F7AF5D5C}"/>
              </a:ext>
            </a:extLst>
          </p:cNvPr>
          <p:cNvSpPr txBox="1"/>
          <p:nvPr/>
        </p:nvSpPr>
        <p:spPr>
          <a:xfrm>
            <a:off x="3886200" y="8304926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6501068-3A0B-B440-80E4-5DE5A083B3F2}"/>
              </a:ext>
            </a:extLst>
          </p:cNvPr>
          <p:cNvSpPr txBox="1"/>
          <p:nvPr/>
        </p:nvSpPr>
        <p:spPr>
          <a:xfrm>
            <a:off x="2509520" y="8765103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8F335FC-2F8A-3144-B0F3-AF00010D2B52}"/>
              </a:ext>
            </a:extLst>
          </p:cNvPr>
          <p:cNvSpPr txBox="1"/>
          <p:nvPr/>
        </p:nvSpPr>
        <p:spPr>
          <a:xfrm>
            <a:off x="3886200" y="8765103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17F96A4-22C9-464C-9191-CFC3C70FE5DE}"/>
              </a:ext>
            </a:extLst>
          </p:cNvPr>
          <p:cNvSpPr txBox="1"/>
          <p:nvPr/>
        </p:nvSpPr>
        <p:spPr>
          <a:xfrm>
            <a:off x="2509520" y="9222303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7873901-625F-E34D-A194-F7A633EB0673}"/>
              </a:ext>
            </a:extLst>
          </p:cNvPr>
          <p:cNvSpPr txBox="1"/>
          <p:nvPr/>
        </p:nvSpPr>
        <p:spPr>
          <a:xfrm>
            <a:off x="3886200" y="9222303"/>
            <a:ext cx="13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06F5F2C-E730-6246-8846-B6046C1032BA}"/>
              </a:ext>
            </a:extLst>
          </p:cNvPr>
          <p:cNvSpPr txBox="1"/>
          <p:nvPr/>
        </p:nvSpPr>
        <p:spPr>
          <a:xfrm>
            <a:off x="5542280" y="404317"/>
            <a:ext cx="195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League Spartan" pitchFamily="2" charset="77"/>
              </a:rPr>
              <a:t>Big Tab Inserts for Dividers, 8-Tab </a:t>
            </a:r>
          </a:p>
          <a:p>
            <a:r>
              <a:rPr lang="en-US" sz="1200" dirty="0">
                <a:latin typeface="League Spartan" pitchFamily="2" charset="77"/>
              </a:rPr>
              <a:t>1/2" x 1-1/2”</a:t>
            </a:r>
          </a:p>
          <a:p>
            <a:r>
              <a:rPr lang="en-US" sz="1200" dirty="0">
                <a:latin typeface="League Spartan" pitchFamily="2" charset="77"/>
              </a:rPr>
              <a:t>Template Avery 11124</a:t>
            </a:r>
          </a:p>
          <a:p>
            <a:br>
              <a:rPr lang="en-US" sz="1200" dirty="0">
                <a:latin typeface="League Spartan" pitchFamily="2" charset="77"/>
              </a:rPr>
            </a:br>
            <a:r>
              <a:rPr lang="en-US" sz="1200" dirty="0">
                <a:latin typeface="League Spartan" pitchFamily="2" charset="77"/>
              </a:rPr>
              <a:t>(I would recommend downloading from Avery’s website)</a:t>
            </a:r>
          </a:p>
        </p:txBody>
      </p:sp>
    </p:spTree>
    <p:extLst>
      <p:ext uri="{BB962C8B-B14F-4D97-AF65-F5344CB8AC3E}">
        <p14:creationId xmlns:p14="http://schemas.microsoft.com/office/powerpoint/2010/main" val="194461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DD7D0D-8981-0742-A21E-6CEE9CCBAC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0"/>
          <a:stretch/>
        </p:blipFill>
        <p:spPr>
          <a:xfrm>
            <a:off x="142190" y="792480"/>
            <a:ext cx="7488019" cy="8845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DF9251-B2EA-0B40-9C35-D1B09794B4EA}"/>
              </a:ext>
            </a:extLst>
          </p:cNvPr>
          <p:cNvSpPr txBox="1"/>
          <p:nvPr/>
        </p:nvSpPr>
        <p:spPr>
          <a:xfrm>
            <a:off x="0" y="143371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League Spartan" pitchFamily="2" charset="77"/>
              </a:rPr>
              <a:t>If you wanted to print and create your own--- I’ve used these in the past</a:t>
            </a:r>
          </a:p>
        </p:txBody>
      </p:sp>
    </p:spTree>
    <p:extLst>
      <p:ext uri="{BB962C8B-B14F-4D97-AF65-F5344CB8AC3E}">
        <p14:creationId xmlns:p14="http://schemas.microsoft.com/office/powerpoint/2010/main" val="1235979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E897EC-323B-1E4D-B476-0BFD494E56EF}"/>
              </a:ext>
            </a:extLst>
          </p:cNvPr>
          <p:cNvSpPr txBox="1"/>
          <p:nvPr/>
        </p:nvSpPr>
        <p:spPr>
          <a:xfrm>
            <a:off x="391878" y="85941"/>
            <a:ext cx="7273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latin typeface="The Wild One Fun" pitchFamily="2" charset="0"/>
                <a:ea typeface="PBDoubleShot" panose="02000603000000000000" pitchFamily="2" charset="0"/>
              </a:rPr>
              <a:t>GOAL AREA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A3B150-80AE-7348-B0A7-7C501542A790}"/>
              </a:ext>
            </a:extLst>
          </p:cNvPr>
          <p:cNvSpPr txBox="1"/>
          <p:nvPr/>
        </p:nvSpPr>
        <p:spPr>
          <a:xfrm>
            <a:off x="4060780" y="145229"/>
            <a:ext cx="3711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u="sng" spc="200" dirty="0">
                <a:latin typeface="League Spartan" pitchFamily="2" charset="77"/>
                <a:ea typeface="PBDoubleShot" panose="02000603000000000000" pitchFamily="2" charset="0"/>
              </a:rPr>
              <a:t>IEP GOAL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208CDAB-913A-6642-A2CC-1C627F477E6E}"/>
              </a:ext>
            </a:extLst>
          </p:cNvPr>
          <p:cNvGraphicFramePr>
            <a:graphicFrameLocks noGrp="1"/>
          </p:cNvGraphicFramePr>
          <p:nvPr/>
        </p:nvGraphicFramePr>
        <p:xfrm>
          <a:off x="1395884" y="1593779"/>
          <a:ext cx="6210720" cy="377204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8170">
                  <a:extLst>
                    <a:ext uri="{9D8B030D-6E8A-4147-A177-3AD203B41FA5}">
                      <a16:colId xmlns:a16="http://schemas.microsoft.com/office/drawing/2014/main" val="254921722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172821422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553432831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86986024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44344699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438057051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721452723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335664177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653745415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3171466971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912783566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307677856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60656421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3428825903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693542846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596500961"/>
                    </a:ext>
                  </a:extLst>
                </a:gridCol>
              </a:tblGrid>
              <a:tr h="3429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720523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77778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141606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354530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35779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42516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762994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6903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055830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252828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464940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CAB1B7-3FC6-3C40-A6E7-0F2CACDEA347}"/>
              </a:ext>
            </a:extLst>
          </p:cNvPr>
          <p:cNvCxnSpPr>
            <a:cxnSpLocks/>
          </p:cNvCxnSpPr>
          <p:nvPr/>
        </p:nvCxnSpPr>
        <p:spPr>
          <a:xfrm flipH="1">
            <a:off x="1573967" y="53658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48C4E0-ECE5-BA4F-A85B-D74F8870D526}"/>
              </a:ext>
            </a:extLst>
          </p:cNvPr>
          <p:cNvCxnSpPr>
            <a:cxnSpLocks/>
          </p:cNvCxnSpPr>
          <p:nvPr/>
        </p:nvCxnSpPr>
        <p:spPr>
          <a:xfrm flipH="1">
            <a:off x="1961913" y="53658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B310A7-C306-0B41-824F-69D55996FDE2}"/>
              </a:ext>
            </a:extLst>
          </p:cNvPr>
          <p:cNvCxnSpPr>
            <a:cxnSpLocks/>
          </p:cNvCxnSpPr>
          <p:nvPr/>
        </p:nvCxnSpPr>
        <p:spPr>
          <a:xfrm flipH="1">
            <a:off x="2349859" y="53658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6569DA-9EA4-784F-B375-B7C4A353C5EB}"/>
              </a:ext>
            </a:extLst>
          </p:cNvPr>
          <p:cNvCxnSpPr>
            <a:cxnSpLocks/>
          </p:cNvCxnSpPr>
          <p:nvPr/>
        </p:nvCxnSpPr>
        <p:spPr>
          <a:xfrm flipH="1">
            <a:off x="2737805" y="53658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3C5439-6B0C-2240-8C2B-7DEECDF0E860}"/>
              </a:ext>
            </a:extLst>
          </p:cNvPr>
          <p:cNvCxnSpPr>
            <a:cxnSpLocks/>
          </p:cNvCxnSpPr>
          <p:nvPr/>
        </p:nvCxnSpPr>
        <p:spPr>
          <a:xfrm flipH="1">
            <a:off x="3127140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F78940-C36A-DC4D-8F31-DBB480026638}"/>
              </a:ext>
            </a:extLst>
          </p:cNvPr>
          <p:cNvCxnSpPr>
            <a:cxnSpLocks/>
          </p:cNvCxnSpPr>
          <p:nvPr/>
        </p:nvCxnSpPr>
        <p:spPr>
          <a:xfrm flipH="1">
            <a:off x="3515086" y="5365384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FA3B4D-721B-304D-80D4-3308090CFB8E}"/>
              </a:ext>
            </a:extLst>
          </p:cNvPr>
          <p:cNvCxnSpPr>
            <a:cxnSpLocks/>
          </p:cNvCxnSpPr>
          <p:nvPr/>
        </p:nvCxnSpPr>
        <p:spPr>
          <a:xfrm flipH="1">
            <a:off x="3902740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D6D9DC-AF02-F642-8489-21BC953A90B8}"/>
              </a:ext>
            </a:extLst>
          </p:cNvPr>
          <p:cNvCxnSpPr>
            <a:cxnSpLocks/>
          </p:cNvCxnSpPr>
          <p:nvPr/>
        </p:nvCxnSpPr>
        <p:spPr>
          <a:xfrm flipH="1">
            <a:off x="4291381" y="5365384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4B6CD0-0DD4-4F4A-8FC0-3363A7D703B5}"/>
              </a:ext>
            </a:extLst>
          </p:cNvPr>
          <p:cNvCxnSpPr>
            <a:cxnSpLocks/>
          </p:cNvCxnSpPr>
          <p:nvPr/>
        </p:nvCxnSpPr>
        <p:spPr>
          <a:xfrm flipH="1">
            <a:off x="4679819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FA3705-D1F7-1A44-8F27-29821CC1C362}"/>
              </a:ext>
            </a:extLst>
          </p:cNvPr>
          <p:cNvCxnSpPr>
            <a:cxnSpLocks/>
          </p:cNvCxnSpPr>
          <p:nvPr/>
        </p:nvCxnSpPr>
        <p:spPr>
          <a:xfrm flipH="1">
            <a:off x="5067676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56A416D-014F-6844-8A0D-231B083657BE}"/>
              </a:ext>
            </a:extLst>
          </p:cNvPr>
          <p:cNvCxnSpPr>
            <a:cxnSpLocks/>
          </p:cNvCxnSpPr>
          <p:nvPr/>
        </p:nvCxnSpPr>
        <p:spPr>
          <a:xfrm flipH="1">
            <a:off x="5455913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0A5A76-570E-6C43-991A-8CF895ECE213}"/>
              </a:ext>
            </a:extLst>
          </p:cNvPr>
          <p:cNvCxnSpPr>
            <a:cxnSpLocks/>
          </p:cNvCxnSpPr>
          <p:nvPr/>
        </p:nvCxnSpPr>
        <p:spPr>
          <a:xfrm flipH="1">
            <a:off x="5844150" y="5371160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1A147E-1085-9946-B8EF-9B5EB1CF4BA7}"/>
              </a:ext>
            </a:extLst>
          </p:cNvPr>
          <p:cNvCxnSpPr>
            <a:cxnSpLocks/>
          </p:cNvCxnSpPr>
          <p:nvPr/>
        </p:nvCxnSpPr>
        <p:spPr>
          <a:xfrm flipH="1">
            <a:off x="6232726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6D5CB29-AD0D-B345-B842-6538F0DE7553}"/>
              </a:ext>
            </a:extLst>
          </p:cNvPr>
          <p:cNvCxnSpPr>
            <a:cxnSpLocks/>
          </p:cNvCxnSpPr>
          <p:nvPr/>
        </p:nvCxnSpPr>
        <p:spPr>
          <a:xfrm flipH="1">
            <a:off x="6619750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FA73631-96A3-0A41-9702-43A5ACCB2753}"/>
              </a:ext>
            </a:extLst>
          </p:cNvPr>
          <p:cNvCxnSpPr>
            <a:cxnSpLocks/>
          </p:cNvCxnSpPr>
          <p:nvPr/>
        </p:nvCxnSpPr>
        <p:spPr>
          <a:xfrm flipH="1">
            <a:off x="7008245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BB1201-74DC-6941-ADAB-81197A9BF796}"/>
              </a:ext>
            </a:extLst>
          </p:cNvPr>
          <p:cNvCxnSpPr>
            <a:cxnSpLocks/>
          </p:cNvCxnSpPr>
          <p:nvPr/>
        </p:nvCxnSpPr>
        <p:spPr>
          <a:xfrm flipH="1">
            <a:off x="7391217" y="5371160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4634C0F-CB1F-8A41-8E7E-4CDB7C3FB502}"/>
              </a:ext>
            </a:extLst>
          </p:cNvPr>
          <p:cNvSpPr/>
          <p:nvPr/>
        </p:nvSpPr>
        <p:spPr>
          <a:xfrm>
            <a:off x="1190435" y="497433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1B5356E-B041-5D4E-8166-6AF5359458CC}"/>
              </a:ext>
            </a:extLst>
          </p:cNvPr>
          <p:cNvSpPr/>
          <p:nvPr/>
        </p:nvSpPr>
        <p:spPr>
          <a:xfrm>
            <a:off x="1189128" y="462714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761670E-A172-3242-9D02-A2BED4CA16A3}"/>
              </a:ext>
            </a:extLst>
          </p:cNvPr>
          <p:cNvSpPr/>
          <p:nvPr/>
        </p:nvSpPr>
        <p:spPr>
          <a:xfrm>
            <a:off x="1190435" y="427995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29B6708-8824-5F40-883E-0DAD8A3A48EB}"/>
              </a:ext>
            </a:extLst>
          </p:cNvPr>
          <p:cNvSpPr/>
          <p:nvPr/>
        </p:nvSpPr>
        <p:spPr>
          <a:xfrm>
            <a:off x="1189128" y="393790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F556797-D2F3-4C4B-9821-907CBA74B95E}"/>
              </a:ext>
            </a:extLst>
          </p:cNvPr>
          <p:cNvSpPr/>
          <p:nvPr/>
        </p:nvSpPr>
        <p:spPr>
          <a:xfrm>
            <a:off x="1189128" y="3593764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FC8C7A7-C118-4448-A7FE-28A04F515EB9}"/>
              </a:ext>
            </a:extLst>
          </p:cNvPr>
          <p:cNvSpPr/>
          <p:nvPr/>
        </p:nvSpPr>
        <p:spPr>
          <a:xfrm>
            <a:off x="1189128" y="325170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E3E4890-8C9E-1043-996D-385A63F14E18}"/>
              </a:ext>
            </a:extLst>
          </p:cNvPr>
          <p:cNvSpPr/>
          <p:nvPr/>
        </p:nvSpPr>
        <p:spPr>
          <a:xfrm>
            <a:off x="1188279" y="290965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E75E8FE-E6C0-874D-A921-90CCD11A24B4}"/>
              </a:ext>
            </a:extLst>
          </p:cNvPr>
          <p:cNvSpPr/>
          <p:nvPr/>
        </p:nvSpPr>
        <p:spPr>
          <a:xfrm>
            <a:off x="1189586" y="256246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79DA6CC-5095-BD46-8780-9DD8ADCEFCFD}"/>
              </a:ext>
            </a:extLst>
          </p:cNvPr>
          <p:cNvSpPr/>
          <p:nvPr/>
        </p:nvSpPr>
        <p:spPr>
          <a:xfrm>
            <a:off x="1188279" y="221527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CE1FF0C-8EFB-304B-892C-6DD253564074}"/>
              </a:ext>
            </a:extLst>
          </p:cNvPr>
          <p:cNvSpPr/>
          <p:nvPr/>
        </p:nvSpPr>
        <p:spPr>
          <a:xfrm>
            <a:off x="1188279" y="187626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2DCCEAC-2E49-274F-B9D9-D30EAAAB681E}"/>
              </a:ext>
            </a:extLst>
          </p:cNvPr>
          <p:cNvSpPr/>
          <p:nvPr/>
        </p:nvSpPr>
        <p:spPr>
          <a:xfrm>
            <a:off x="1188279" y="153421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24E39BE-0737-594A-AC87-262A565E0240}"/>
              </a:ext>
            </a:extLst>
          </p:cNvPr>
          <p:cNvSpPr/>
          <p:nvPr/>
        </p:nvSpPr>
        <p:spPr>
          <a:xfrm>
            <a:off x="1188279" y="5324192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C17FEB-89C2-7D4C-821F-A98434FA6E19}"/>
              </a:ext>
            </a:extLst>
          </p:cNvPr>
          <p:cNvCxnSpPr/>
          <p:nvPr/>
        </p:nvCxnSpPr>
        <p:spPr>
          <a:xfrm>
            <a:off x="711341" y="2305387"/>
            <a:ext cx="0" cy="234882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3E3FB0C-0D04-6B4E-B9D6-5158D321BCA4}"/>
              </a:ext>
            </a:extLst>
          </p:cNvPr>
          <p:cNvSpPr txBox="1"/>
          <p:nvPr/>
        </p:nvSpPr>
        <p:spPr>
          <a:xfrm>
            <a:off x="1359745" y="5721923"/>
            <a:ext cx="387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League Spartan" pitchFamily="2" charset="77"/>
              </a:rPr>
              <a:t>B</a:t>
            </a:r>
            <a:endParaRPr lang="en-US" dirty="0">
              <a:latin typeface="League Spartan" pitchFamily="2" charset="77"/>
            </a:endParaRP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1E45B49D-A5F8-A447-9910-4DEB754E9665}"/>
              </a:ext>
            </a:extLst>
          </p:cNvPr>
          <p:cNvGraphicFramePr>
            <a:graphicFrameLocks noGrp="1"/>
          </p:cNvGraphicFramePr>
          <p:nvPr/>
        </p:nvGraphicFramePr>
        <p:xfrm>
          <a:off x="456004" y="6582299"/>
          <a:ext cx="3529708" cy="33464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75875">
                  <a:extLst>
                    <a:ext uri="{9D8B030D-6E8A-4147-A177-3AD203B41FA5}">
                      <a16:colId xmlns:a16="http://schemas.microsoft.com/office/drawing/2014/main" val="4217784296"/>
                    </a:ext>
                  </a:extLst>
                </a:gridCol>
                <a:gridCol w="810983">
                  <a:extLst>
                    <a:ext uri="{9D8B030D-6E8A-4147-A177-3AD203B41FA5}">
                      <a16:colId xmlns:a16="http://schemas.microsoft.com/office/drawing/2014/main" val="2634771862"/>
                    </a:ext>
                  </a:extLst>
                </a:gridCol>
                <a:gridCol w="1942850">
                  <a:extLst>
                    <a:ext uri="{9D8B030D-6E8A-4147-A177-3AD203B41FA5}">
                      <a16:colId xmlns:a16="http://schemas.microsoft.com/office/drawing/2014/main" val="1730941046"/>
                    </a:ext>
                  </a:extLst>
                </a:gridCol>
              </a:tblGrid>
              <a:tr h="373519"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DATA POINT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NOTES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5828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90664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778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737950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805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66448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06043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059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51197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922C1FB4-3C84-A240-9C37-0D940B703AA0}"/>
              </a:ext>
            </a:extLst>
          </p:cNvPr>
          <p:cNvGraphicFramePr>
            <a:graphicFrameLocks noGrp="1"/>
          </p:cNvGraphicFramePr>
          <p:nvPr/>
        </p:nvGraphicFramePr>
        <p:xfrm>
          <a:off x="4095198" y="6584716"/>
          <a:ext cx="3529708" cy="33464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75875">
                  <a:extLst>
                    <a:ext uri="{9D8B030D-6E8A-4147-A177-3AD203B41FA5}">
                      <a16:colId xmlns:a16="http://schemas.microsoft.com/office/drawing/2014/main" val="4217784296"/>
                    </a:ext>
                  </a:extLst>
                </a:gridCol>
                <a:gridCol w="810983">
                  <a:extLst>
                    <a:ext uri="{9D8B030D-6E8A-4147-A177-3AD203B41FA5}">
                      <a16:colId xmlns:a16="http://schemas.microsoft.com/office/drawing/2014/main" val="2634771862"/>
                    </a:ext>
                  </a:extLst>
                </a:gridCol>
                <a:gridCol w="1942850">
                  <a:extLst>
                    <a:ext uri="{9D8B030D-6E8A-4147-A177-3AD203B41FA5}">
                      <a16:colId xmlns:a16="http://schemas.microsoft.com/office/drawing/2014/main" val="1730941046"/>
                    </a:ext>
                  </a:extLst>
                </a:gridCol>
              </a:tblGrid>
              <a:tr h="373519"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DATA POINT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NOTES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5828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90664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778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737950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805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66448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06043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059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51197"/>
                  </a:ext>
                </a:extLst>
              </a:tr>
            </a:tbl>
          </a:graphicData>
        </a:graphic>
      </p:graphicFrame>
      <p:sp>
        <p:nvSpPr>
          <p:cNvPr id="52" name="Rectangle 51">
            <a:extLst>
              <a:ext uri="{FF2B5EF4-FFF2-40B4-BE49-F238E27FC236}">
                <a16:creationId xmlns:a16="http://schemas.microsoft.com/office/drawing/2014/main" id="{3A5B5FD1-7E57-BD4F-AE6E-F5F60BAD5672}"/>
              </a:ext>
            </a:extLst>
          </p:cNvPr>
          <p:cNvSpPr/>
          <p:nvPr/>
        </p:nvSpPr>
        <p:spPr>
          <a:xfrm>
            <a:off x="391884" y="1177010"/>
            <a:ext cx="7337799" cy="2462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ABC006F-CCF9-A94A-849B-9A184610A87C}"/>
              </a:ext>
            </a:extLst>
          </p:cNvPr>
          <p:cNvSpPr/>
          <p:nvPr/>
        </p:nvSpPr>
        <p:spPr>
          <a:xfrm>
            <a:off x="391883" y="5997454"/>
            <a:ext cx="7337799" cy="2462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93DFF6-0146-5642-A8E1-50A4AE7AE52E}"/>
              </a:ext>
            </a:extLst>
          </p:cNvPr>
          <p:cNvSpPr txBox="1"/>
          <p:nvPr/>
        </p:nvSpPr>
        <p:spPr>
          <a:xfrm>
            <a:off x="391881" y="1197840"/>
            <a:ext cx="7337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pc="200" dirty="0">
                <a:solidFill>
                  <a:schemeClr val="bg1"/>
                </a:solidFill>
                <a:latin typeface="League Spartan" pitchFamily="2" charset="77"/>
              </a:rPr>
              <a:t>GRAPH IT!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94043C-F7EF-1542-9B6A-18A66B05AD07}"/>
              </a:ext>
            </a:extLst>
          </p:cNvPr>
          <p:cNvSpPr txBox="1"/>
          <p:nvPr/>
        </p:nvSpPr>
        <p:spPr>
          <a:xfrm>
            <a:off x="391882" y="6004872"/>
            <a:ext cx="7337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pc="200" dirty="0">
                <a:solidFill>
                  <a:schemeClr val="bg1"/>
                </a:solidFill>
                <a:latin typeface="League Spartan" pitchFamily="2" charset="77"/>
              </a:rPr>
              <a:t>TRACK IT!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FD1E44-2E8A-8046-B9A9-00E4B667A063}"/>
              </a:ext>
            </a:extLst>
          </p:cNvPr>
          <p:cNvSpPr txBox="1"/>
          <p:nvPr/>
        </p:nvSpPr>
        <p:spPr>
          <a:xfrm>
            <a:off x="328816" y="6312425"/>
            <a:ext cx="6486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200" dirty="0">
                <a:latin typeface="League Spartan" pitchFamily="2" charset="77"/>
                <a:ea typeface="PBDoubleShot" panose="02000603000000000000" pitchFamily="2" charset="0"/>
              </a:rPr>
              <a:t>MEASUREMENT: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54EE4A-5012-F94C-B2C8-6EE589942715}"/>
              </a:ext>
            </a:extLst>
          </p:cNvPr>
          <p:cNvSpPr txBox="1"/>
          <p:nvPr/>
        </p:nvSpPr>
        <p:spPr>
          <a:xfrm>
            <a:off x="456004" y="853440"/>
            <a:ext cx="3529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</a:rPr>
              <a:t>specific area</a:t>
            </a:r>
          </a:p>
        </p:txBody>
      </p:sp>
    </p:spTree>
    <p:extLst>
      <p:ext uri="{BB962C8B-B14F-4D97-AF65-F5344CB8AC3E}">
        <p14:creationId xmlns:p14="http://schemas.microsoft.com/office/powerpoint/2010/main" val="3099950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208CDAB-913A-6642-A2CC-1C627F477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552064"/>
              </p:ext>
            </p:extLst>
          </p:nvPr>
        </p:nvGraphicFramePr>
        <p:xfrm>
          <a:off x="1314604" y="1034979"/>
          <a:ext cx="6210720" cy="377204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8170">
                  <a:extLst>
                    <a:ext uri="{9D8B030D-6E8A-4147-A177-3AD203B41FA5}">
                      <a16:colId xmlns:a16="http://schemas.microsoft.com/office/drawing/2014/main" val="254921722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172821422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553432831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86986024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44344699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438057051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721452723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335664177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653745415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3171466971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912783566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307677856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60656421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3428825903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693542846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596500961"/>
                    </a:ext>
                  </a:extLst>
                </a:gridCol>
              </a:tblGrid>
              <a:tr h="3429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720523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77778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141606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354530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35779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42516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762994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6903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055830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252828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464940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CAB1B7-3FC6-3C40-A6E7-0F2CACDEA347}"/>
              </a:ext>
            </a:extLst>
          </p:cNvPr>
          <p:cNvCxnSpPr>
            <a:cxnSpLocks/>
          </p:cNvCxnSpPr>
          <p:nvPr/>
        </p:nvCxnSpPr>
        <p:spPr>
          <a:xfrm flipH="1">
            <a:off x="1492687" y="48070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48C4E0-ECE5-BA4F-A85B-D74F8870D526}"/>
              </a:ext>
            </a:extLst>
          </p:cNvPr>
          <p:cNvCxnSpPr>
            <a:cxnSpLocks/>
          </p:cNvCxnSpPr>
          <p:nvPr/>
        </p:nvCxnSpPr>
        <p:spPr>
          <a:xfrm flipH="1">
            <a:off x="1880633" y="48070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B310A7-C306-0B41-824F-69D55996FDE2}"/>
              </a:ext>
            </a:extLst>
          </p:cNvPr>
          <p:cNvCxnSpPr>
            <a:cxnSpLocks/>
          </p:cNvCxnSpPr>
          <p:nvPr/>
        </p:nvCxnSpPr>
        <p:spPr>
          <a:xfrm flipH="1">
            <a:off x="2268579" y="48070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6569DA-9EA4-784F-B375-B7C4A353C5EB}"/>
              </a:ext>
            </a:extLst>
          </p:cNvPr>
          <p:cNvCxnSpPr>
            <a:cxnSpLocks/>
          </p:cNvCxnSpPr>
          <p:nvPr/>
        </p:nvCxnSpPr>
        <p:spPr>
          <a:xfrm flipH="1">
            <a:off x="2656525" y="48070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3C5439-6B0C-2240-8C2B-7DEECDF0E860}"/>
              </a:ext>
            </a:extLst>
          </p:cNvPr>
          <p:cNvCxnSpPr>
            <a:cxnSpLocks/>
          </p:cNvCxnSpPr>
          <p:nvPr/>
        </p:nvCxnSpPr>
        <p:spPr>
          <a:xfrm flipH="1">
            <a:off x="3045860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F78940-C36A-DC4D-8F31-DBB480026638}"/>
              </a:ext>
            </a:extLst>
          </p:cNvPr>
          <p:cNvCxnSpPr>
            <a:cxnSpLocks/>
          </p:cNvCxnSpPr>
          <p:nvPr/>
        </p:nvCxnSpPr>
        <p:spPr>
          <a:xfrm flipH="1">
            <a:off x="3433806" y="4806584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FA3B4D-721B-304D-80D4-3308090CFB8E}"/>
              </a:ext>
            </a:extLst>
          </p:cNvPr>
          <p:cNvCxnSpPr>
            <a:cxnSpLocks/>
          </p:cNvCxnSpPr>
          <p:nvPr/>
        </p:nvCxnSpPr>
        <p:spPr>
          <a:xfrm flipH="1">
            <a:off x="3821460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D6D9DC-AF02-F642-8489-21BC953A90B8}"/>
              </a:ext>
            </a:extLst>
          </p:cNvPr>
          <p:cNvCxnSpPr>
            <a:cxnSpLocks/>
          </p:cNvCxnSpPr>
          <p:nvPr/>
        </p:nvCxnSpPr>
        <p:spPr>
          <a:xfrm flipH="1">
            <a:off x="4210101" y="4806584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4B6CD0-0DD4-4F4A-8FC0-3363A7D703B5}"/>
              </a:ext>
            </a:extLst>
          </p:cNvPr>
          <p:cNvCxnSpPr>
            <a:cxnSpLocks/>
          </p:cNvCxnSpPr>
          <p:nvPr/>
        </p:nvCxnSpPr>
        <p:spPr>
          <a:xfrm flipH="1">
            <a:off x="4598539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FA3705-D1F7-1A44-8F27-29821CC1C362}"/>
              </a:ext>
            </a:extLst>
          </p:cNvPr>
          <p:cNvCxnSpPr>
            <a:cxnSpLocks/>
          </p:cNvCxnSpPr>
          <p:nvPr/>
        </p:nvCxnSpPr>
        <p:spPr>
          <a:xfrm flipH="1">
            <a:off x="4986396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56A416D-014F-6844-8A0D-231B083657BE}"/>
              </a:ext>
            </a:extLst>
          </p:cNvPr>
          <p:cNvCxnSpPr>
            <a:cxnSpLocks/>
          </p:cNvCxnSpPr>
          <p:nvPr/>
        </p:nvCxnSpPr>
        <p:spPr>
          <a:xfrm flipH="1">
            <a:off x="5374633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0A5A76-570E-6C43-991A-8CF895ECE213}"/>
              </a:ext>
            </a:extLst>
          </p:cNvPr>
          <p:cNvCxnSpPr>
            <a:cxnSpLocks/>
          </p:cNvCxnSpPr>
          <p:nvPr/>
        </p:nvCxnSpPr>
        <p:spPr>
          <a:xfrm flipH="1">
            <a:off x="5762870" y="4812360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1A147E-1085-9946-B8EF-9B5EB1CF4BA7}"/>
              </a:ext>
            </a:extLst>
          </p:cNvPr>
          <p:cNvCxnSpPr>
            <a:cxnSpLocks/>
          </p:cNvCxnSpPr>
          <p:nvPr/>
        </p:nvCxnSpPr>
        <p:spPr>
          <a:xfrm flipH="1">
            <a:off x="6151446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6D5CB29-AD0D-B345-B842-6538F0DE7553}"/>
              </a:ext>
            </a:extLst>
          </p:cNvPr>
          <p:cNvCxnSpPr>
            <a:cxnSpLocks/>
          </p:cNvCxnSpPr>
          <p:nvPr/>
        </p:nvCxnSpPr>
        <p:spPr>
          <a:xfrm flipH="1">
            <a:off x="6538470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FA73631-96A3-0A41-9702-43A5ACCB2753}"/>
              </a:ext>
            </a:extLst>
          </p:cNvPr>
          <p:cNvCxnSpPr>
            <a:cxnSpLocks/>
          </p:cNvCxnSpPr>
          <p:nvPr/>
        </p:nvCxnSpPr>
        <p:spPr>
          <a:xfrm flipH="1">
            <a:off x="6926965" y="48049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BB1201-74DC-6941-ADAB-81197A9BF796}"/>
              </a:ext>
            </a:extLst>
          </p:cNvPr>
          <p:cNvCxnSpPr>
            <a:cxnSpLocks/>
          </p:cNvCxnSpPr>
          <p:nvPr/>
        </p:nvCxnSpPr>
        <p:spPr>
          <a:xfrm flipH="1">
            <a:off x="7309937" y="4812360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4634C0F-CB1F-8A41-8E7E-4CDB7C3FB502}"/>
              </a:ext>
            </a:extLst>
          </p:cNvPr>
          <p:cNvSpPr/>
          <p:nvPr/>
        </p:nvSpPr>
        <p:spPr>
          <a:xfrm>
            <a:off x="1109155" y="441553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1B5356E-B041-5D4E-8166-6AF5359458CC}"/>
              </a:ext>
            </a:extLst>
          </p:cNvPr>
          <p:cNvSpPr/>
          <p:nvPr/>
        </p:nvSpPr>
        <p:spPr>
          <a:xfrm>
            <a:off x="1107848" y="406834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761670E-A172-3242-9D02-A2BED4CA16A3}"/>
              </a:ext>
            </a:extLst>
          </p:cNvPr>
          <p:cNvSpPr/>
          <p:nvPr/>
        </p:nvSpPr>
        <p:spPr>
          <a:xfrm>
            <a:off x="1109155" y="372115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29B6708-8824-5F40-883E-0DAD8A3A48EB}"/>
              </a:ext>
            </a:extLst>
          </p:cNvPr>
          <p:cNvSpPr/>
          <p:nvPr/>
        </p:nvSpPr>
        <p:spPr>
          <a:xfrm>
            <a:off x="1107848" y="337910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F556797-D2F3-4C4B-9821-907CBA74B95E}"/>
              </a:ext>
            </a:extLst>
          </p:cNvPr>
          <p:cNvSpPr/>
          <p:nvPr/>
        </p:nvSpPr>
        <p:spPr>
          <a:xfrm>
            <a:off x="1107848" y="3034964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FC8C7A7-C118-4448-A7FE-28A04F515EB9}"/>
              </a:ext>
            </a:extLst>
          </p:cNvPr>
          <p:cNvSpPr/>
          <p:nvPr/>
        </p:nvSpPr>
        <p:spPr>
          <a:xfrm>
            <a:off x="1107848" y="269290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E3E4890-8C9E-1043-996D-385A63F14E18}"/>
              </a:ext>
            </a:extLst>
          </p:cNvPr>
          <p:cNvSpPr/>
          <p:nvPr/>
        </p:nvSpPr>
        <p:spPr>
          <a:xfrm>
            <a:off x="1106999" y="235085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E75E8FE-E6C0-874D-A921-90CCD11A24B4}"/>
              </a:ext>
            </a:extLst>
          </p:cNvPr>
          <p:cNvSpPr/>
          <p:nvPr/>
        </p:nvSpPr>
        <p:spPr>
          <a:xfrm>
            <a:off x="1108306" y="200366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79DA6CC-5095-BD46-8780-9DD8ADCEFCFD}"/>
              </a:ext>
            </a:extLst>
          </p:cNvPr>
          <p:cNvSpPr/>
          <p:nvPr/>
        </p:nvSpPr>
        <p:spPr>
          <a:xfrm>
            <a:off x="1106999" y="165647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CE1FF0C-8EFB-304B-892C-6DD253564074}"/>
              </a:ext>
            </a:extLst>
          </p:cNvPr>
          <p:cNvSpPr/>
          <p:nvPr/>
        </p:nvSpPr>
        <p:spPr>
          <a:xfrm>
            <a:off x="1106999" y="131746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2DCCEAC-2E49-274F-B9D9-D30EAAAB681E}"/>
              </a:ext>
            </a:extLst>
          </p:cNvPr>
          <p:cNvSpPr/>
          <p:nvPr/>
        </p:nvSpPr>
        <p:spPr>
          <a:xfrm>
            <a:off x="1106999" y="97541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24E39BE-0737-594A-AC87-262A565E0240}"/>
              </a:ext>
            </a:extLst>
          </p:cNvPr>
          <p:cNvSpPr/>
          <p:nvPr/>
        </p:nvSpPr>
        <p:spPr>
          <a:xfrm>
            <a:off x="1106999" y="4765392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C17FEB-89C2-7D4C-821F-A98434FA6E19}"/>
              </a:ext>
            </a:extLst>
          </p:cNvPr>
          <p:cNvCxnSpPr/>
          <p:nvPr/>
        </p:nvCxnSpPr>
        <p:spPr>
          <a:xfrm>
            <a:off x="630061" y="1746587"/>
            <a:ext cx="0" cy="234882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1E45B49D-A5F8-A447-9910-4DEB754E9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595900"/>
              </p:ext>
            </p:extLst>
          </p:nvPr>
        </p:nvGraphicFramePr>
        <p:xfrm>
          <a:off x="374724" y="6023499"/>
          <a:ext cx="3529708" cy="33464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75875">
                  <a:extLst>
                    <a:ext uri="{9D8B030D-6E8A-4147-A177-3AD203B41FA5}">
                      <a16:colId xmlns:a16="http://schemas.microsoft.com/office/drawing/2014/main" val="4217784296"/>
                    </a:ext>
                  </a:extLst>
                </a:gridCol>
                <a:gridCol w="810983">
                  <a:extLst>
                    <a:ext uri="{9D8B030D-6E8A-4147-A177-3AD203B41FA5}">
                      <a16:colId xmlns:a16="http://schemas.microsoft.com/office/drawing/2014/main" val="2634771862"/>
                    </a:ext>
                  </a:extLst>
                </a:gridCol>
                <a:gridCol w="1942850">
                  <a:extLst>
                    <a:ext uri="{9D8B030D-6E8A-4147-A177-3AD203B41FA5}">
                      <a16:colId xmlns:a16="http://schemas.microsoft.com/office/drawing/2014/main" val="1730941046"/>
                    </a:ext>
                  </a:extLst>
                </a:gridCol>
              </a:tblGrid>
              <a:tr h="373519"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DATA POINT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NOTES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5828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90664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778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737950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805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66448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06043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059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51197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922C1FB4-3C84-A240-9C37-0D940B703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777558"/>
              </p:ext>
            </p:extLst>
          </p:nvPr>
        </p:nvGraphicFramePr>
        <p:xfrm>
          <a:off x="4013918" y="6025916"/>
          <a:ext cx="3529708" cy="33464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75875">
                  <a:extLst>
                    <a:ext uri="{9D8B030D-6E8A-4147-A177-3AD203B41FA5}">
                      <a16:colId xmlns:a16="http://schemas.microsoft.com/office/drawing/2014/main" val="4217784296"/>
                    </a:ext>
                  </a:extLst>
                </a:gridCol>
                <a:gridCol w="810983">
                  <a:extLst>
                    <a:ext uri="{9D8B030D-6E8A-4147-A177-3AD203B41FA5}">
                      <a16:colId xmlns:a16="http://schemas.microsoft.com/office/drawing/2014/main" val="2634771862"/>
                    </a:ext>
                  </a:extLst>
                </a:gridCol>
                <a:gridCol w="1942850">
                  <a:extLst>
                    <a:ext uri="{9D8B030D-6E8A-4147-A177-3AD203B41FA5}">
                      <a16:colId xmlns:a16="http://schemas.microsoft.com/office/drawing/2014/main" val="1730941046"/>
                    </a:ext>
                  </a:extLst>
                </a:gridCol>
              </a:tblGrid>
              <a:tr h="373519"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DATA POINT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NOTES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5828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90664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778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737950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805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66448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06043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059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51197"/>
                  </a:ext>
                </a:extLst>
              </a:tr>
            </a:tbl>
          </a:graphicData>
        </a:graphic>
      </p:graphicFrame>
      <p:sp>
        <p:nvSpPr>
          <p:cNvPr id="52" name="Rectangle 51">
            <a:extLst>
              <a:ext uri="{FF2B5EF4-FFF2-40B4-BE49-F238E27FC236}">
                <a16:creationId xmlns:a16="http://schemas.microsoft.com/office/drawing/2014/main" id="{3A5B5FD1-7E57-BD4F-AE6E-F5F60BAD5672}"/>
              </a:ext>
            </a:extLst>
          </p:cNvPr>
          <p:cNvSpPr/>
          <p:nvPr/>
        </p:nvSpPr>
        <p:spPr>
          <a:xfrm>
            <a:off x="310604" y="618210"/>
            <a:ext cx="7337799" cy="2462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ABC006F-CCF9-A94A-849B-9A184610A87C}"/>
              </a:ext>
            </a:extLst>
          </p:cNvPr>
          <p:cNvSpPr/>
          <p:nvPr/>
        </p:nvSpPr>
        <p:spPr>
          <a:xfrm>
            <a:off x="310603" y="5438654"/>
            <a:ext cx="7337799" cy="2462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93DFF6-0146-5642-A8E1-50A4AE7AE52E}"/>
              </a:ext>
            </a:extLst>
          </p:cNvPr>
          <p:cNvSpPr txBox="1"/>
          <p:nvPr/>
        </p:nvSpPr>
        <p:spPr>
          <a:xfrm>
            <a:off x="310601" y="639040"/>
            <a:ext cx="7337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pc="200" dirty="0">
                <a:solidFill>
                  <a:schemeClr val="bg1"/>
                </a:solidFill>
                <a:latin typeface="League Spartan" pitchFamily="2" charset="77"/>
              </a:rPr>
              <a:t>GRAPH IT!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94043C-F7EF-1542-9B6A-18A66B05AD07}"/>
              </a:ext>
            </a:extLst>
          </p:cNvPr>
          <p:cNvSpPr txBox="1"/>
          <p:nvPr/>
        </p:nvSpPr>
        <p:spPr>
          <a:xfrm>
            <a:off x="310602" y="5446072"/>
            <a:ext cx="7337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pc="200" dirty="0">
                <a:solidFill>
                  <a:schemeClr val="bg1"/>
                </a:solidFill>
                <a:latin typeface="League Spartan" pitchFamily="2" charset="77"/>
              </a:rPr>
              <a:t>TRACK IT!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FD1E44-2E8A-8046-B9A9-00E4B667A063}"/>
              </a:ext>
            </a:extLst>
          </p:cNvPr>
          <p:cNvSpPr txBox="1"/>
          <p:nvPr/>
        </p:nvSpPr>
        <p:spPr>
          <a:xfrm>
            <a:off x="247536" y="5753625"/>
            <a:ext cx="6486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200" dirty="0">
                <a:latin typeface="League Spartan" pitchFamily="2" charset="77"/>
                <a:ea typeface="PBDoubleShot" panose="02000603000000000000" pitchFamily="2" charset="0"/>
              </a:rPr>
              <a:t>MEASUREMENT:</a:t>
            </a:r>
          </a:p>
        </p:txBody>
      </p:sp>
    </p:spTree>
    <p:extLst>
      <p:ext uri="{BB962C8B-B14F-4D97-AF65-F5344CB8AC3E}">
        <p14:creationId xmlns:p14="http://schemas.microsoft.com/office/powerpoint/2010/main" val="589925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E897EC-323B-1E4D-B476-0BFD494E56EF}"/>
              </a:ext>
            </a:extLst>
          </p:cNvPr>
          <p:cNvSpPr txBox="1"/>
          <p:nvPr/>
        </p:nvSpPr>
        <p:spPr>
          <a:xfrm>
            <a:off x="391878" y="85941"/>
            <a:ext cx="7273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200" dirty="0">
                <a:latin typeface="The Wild One Fun" pitchFamily="2" charset="0"/>
                <a:ea typeface="PBDoubleShot" panose="02000603000000000000" pitchFamily="2" charset="0"/>
              </a:rPr>
              <a:t>READING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A3B150-80AE-7348-B0A7-7C501542A790}"/>
              </a:ext>
            </a:extLst>
          </p:cNvPr>
          <p:cNvSpPr txBox="1"/>
          <p:nvPr/>
        </p:nvSpPr>
        <p:spPr>
          <a:xfrm>
            <a:off x="4060780" y="145229"/>
            <a:ext cx="3711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u="sng" spc="200" dirty="0">
                <a:latin typeface="League Spartan" pitchFamily="2" charset="77"/>
                <a:ea typeface="PBDoubleShot" panose="02000603000000000000" pitchFamily="2" charset="0"/>
              </a:rPr>
              <a:t>IEP GOAL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208CDAB-913A-6642-A2CC-1C627F477E6E}"/>
              </a:ext>
            </a:extLst>
          </p:cNvPr>
          <p:cNvGraphicFramePr>
            <a:graphicFrameLocks noGrp="1"/>
          </p:cNvGraphicFramePr>
          <p:nvPr/>
        </p:nvGraphicFramePr>
        <p:xfrm>
          <a:off x="1395884" y="1593779"/>
          <a:ext cx="6210720" cy="377204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8170">
                  <a:extLst>
                    <a:ext uri="{9D8B030D-6E8A-4147-A177-3AD203B41FA5}">
                      <a16:colId xmlns:a16="http://schemas.microsoft.com/office/drawing/2014/main" val="254921722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172821422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553432831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86986024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44344699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438057051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721452723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335664177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653745415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3171466971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912783566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307677856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606564214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3428825903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2693542846"/>
                    </a:ext>
                  </a:extLst>
                </a:gridCol>
                <a:gridCol w="388170">
                  <a:extLst>
                    <a:ext uri="{9D8B030D-6E8A-4147-A177-3AD203B41FA5}">
                      <a16:colId xmlns:a16="http://schemas.microsoft.com/office/drawing/2014/main" val="1596500961"/>
                    </a:ext>
                  </a:extLst>
                </a:gridCol>
              </a:tblGrid>
              <a:tr h="3429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720523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77778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141606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354530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35779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42516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762994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6903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055830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252828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464940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CAB1B7-3FC6-3C40-A6E7-0F2CACDEA347}"/>
              </a:ext>
            </a:extLst>
          </p:cNvPr>
          <p:cNvCxnSpPr>
            <a:cxnSpLocks/>
          </p:cNvCxnSpPr>
          <p:nvPr/>
        </p:nvCxnSpPr>
        <p:spPr>
          <a:xfrm flipH="1">
            <a:off x="1573967" y="53658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48C4E0-ECE5-BA4F-A85B-D74F8870D526}"/>
              </a:ext>
            </a:extLst>
          </p:cNvPr>
          <p:cNvCxnSpPr>
            <a:cxnSpLocks/>
          </p:cNvCxnSpPr>
          <p:nvPr/>
        </p:nvCxnSpPr>
        <p:spPr>
          <a:xfrm flipH="1">
            <a:off x="1961913" y="53658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B310A7-C306-0B41-824F-69D55996FDE2}"/>
              </a:ext>
            </a:extLst>
          </p:cNvPr>
          <p:cNvCxnSpPr>
            <a:cxnSpLocks/>
          </p:cNvCxnSpPr>
          <p:nvPr/>
        </p:nvCxnSpPr>
        <p:spPr>
          <a:xfrm flipH="1">
            <a:off x="2349859" y="53658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6569DA-9EA4-784F-B375-B7C4A353C5EB}"/>
              </a:ext>
            </a:extLst>
          </p:cNvPr>
          <p:cNvCxnSpPr>
            <a:cxnSpLocks/>
          </p:cNvCxnSpPr>
          <p:nvPr/>
        </p:nvCxnSpPr>
        <p:spPr>
          <a:xfrm flipH="1">
            <a:off x="2737805" y="536582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3C5439-6B0C-2240-8C2B-7DEECDF0E860}"/>
              </a:ext>
            </a:extLst>
          </p:cNvPr>
          <p:cNvCxnSpPr>
            <a:cxnSpLocks/>
          </p:cNvCxnSpPr>
          <p:nvPr/>
        </p:nvCxnSpPr>
        <p:spPr>
          <a:xfrm flipH="1">
            <a:off x="3127140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F78940-C36A-DC4D-8F31-DBB480026638}"/>
              </a:ext>
            </a:extLst>
          </p:cNvPr>
          <p:cNvCxnSpPr>
            <a:cxnSpLocks/>
          </p:cNvCxnSpPr>
          <p:nvPr/>
        </p:nvCxnSpPr>
        <p:spPr>
          <a:xfrm flipH="1">
            <a:off x="3515086" y="5365384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FA3B4D-721B-304D-80D4-3308090CFB8E}"/>
              </a:ext>
            </a:extLst>
          </p:cNvPr>
          <p:cNvCxnSpPr>
            <a:cxnSpLocks/>
          </p:cNvCxnSpPr>
          <p:nvPr/>
        </p:nvCxnSpPr>
        <p:spPr>
          <a:xfrm flipH="1">
            <a:off x="3902740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D6D9DC-AF02-F642-8489-21BC953A90B8}"/>
              </a:ext>
            </a:extLst>
          </p:cNvPr>
          <p:cNvCxnSpPr>
            <a:cxnSpLocks/>
          </p:cNvCxnSpPr>
          <p:nvPr/>
        </p:nvCxnSpPr>
        <p:spPr>
          <a:xfrm flipH="1">
            <a:off x="4291381" y="5365384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4B6CD0-0DD4-4F4A-8FC0-3363A7D703B5}"/>
              </a:ext>
            </a:extLst>
          </p:cNvPr>
          <p:cNvCxnSpPr>
            <a:cxnSpLocks/>
          </p:cNvCxnSpPr>
          <p:nvPr/>
        </p:nvCxnSpPr>
        <p:spPr>
          <a:xfrm flipH="1">
            <a:off x="4679819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FA3705-D1F7-1A44-8F27-29821CC1C362}"/>
              </a:ext>
            </a:extLst>
          </p:cNvPr>
          <p:cNvCxnSpPr>
            <a:cxnSpLocks/>
          </p:cNvCxnSpPr>
          <p:nvPr/>
        </p:nvCxnSpPr>
        <p:spPr>
          <a:xfrm flipH="1">
            <a:off x="5067676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56A416D-014F-6844-8A0D-231B083657BE}"/>
              </a:ext>
            </a:extLst>
          </p:cNvPr>
          <p:cNvCxnSpPr>
            <a:cxnSpLocks/>
          </p:cNvCxnSpPr>
          <p:nvPr/>
        </p:nvCxnSpPr>
        <p:spPr>
          <a:xfrm flipH="1">
            <a:off x="5455913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0A5A76-570E-6C43-991A-8CF895ECE213}"/>
              </a:ext>
            </a:extLst>
          </p:cNvPr>
          <p:cNvCxnSpPr>
            <a:cxnSpLocks/>
          </p:cNvCxnSpPr>
          <p:nvPr/>
        </p:nvCxnSpPr>
        <p:spPr>
          <a:xfrm flipH="1">
            <a:off x="5844150" y="5371160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1A147E-1085-9946-B8EF-9B5EB1CF4BA7}"/>
              </a:ext>
            </a:extLst>
          </p:cNvPr>
          <p:cNvCxnSpPr>
            <a:cxnSpLocks/>
          </p:cNvCxnSpPr>
          <p:nvPr/>
        </p:nvCxnSpPr>
        <p:spPr>
          <a:xfrm flipH="1">
            <a:off x="6232726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6D5CB29-AD0D-B345-B842-6538F0DE7553}"/>
              </a:ext>
            </a:extLst>
          </p:cNvPr>
          <p:cNvCxnSpPr>
            <a:cxnSpLocks/>
          </p:cNvCxnSpPr>
          <p:nvPr/>
        </p:nvCxnSpPr>
        <p:spPr>
          <a:xfrm flipH="1">
            <a:off x="6619750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FA73631-96A3-0A41-9702-43A5ACCB2753}"/>
              </a:ext>
            </a:extLst>
          </p:cNvPr>
          <p:cNvCxnSpPr>
            <a:cxnSpLocks/>
          </p:cNvCxnSpPr>
          <p:nvPr/>
        </p:nvCxnSpPr>
        <p:spPr>
          <a:xfrm flipH="1">
            <a:off x="7008245" y="5363742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BB1201-74DC-6941-ADAB-81197A9BF796}"/>
              </a:ext>
            </a:extLst>
          </p:cNvPr>
          <p:cNvCxnSpPr>
            <a:cxnSpLocks/>
          </p:cNvCxnSpPr>
          <p:nvPr/>
        </p:nvCxnSpPr>
        <p:spPr>
          <a:xfrm flipH="1">
            <a:off x="7391217" y="5371160"/>
            <a:ext cx="209863" cy="4278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4634C0F-CB1F-8A41-8E7E-4CDB7C3FB502}"/>
              </a:ext>
            </a:extLst>
          </p:cNvPr>
          <p:cNvSpPr/>
          <p:nvPr/>
        </p:nvSpPr>
        <p:spPr>
          <a:xfrm>
            <a:off x="1190435" y="497433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1B5356E-B041-5D4E-8166-6AF5359458CC}"/>
              </a:ext>
            </a:extLst>
          </p:cNvPr>
          <p:cNvSpPr/>
          <p:nvPr/>
        </p:nvSpPr>
        <p:spPr>
          <a:xfrm>
            <a:off x="1189128" y="462714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761670E-A172-3242-9D02-A2BED4CA16A3}"/>
              </a:ext>
            </a:extLst>
          </p:cNvPr>
          <p:cNvSpPr/>
          <p:nvPr/>
        </p:nvSpPr>
        <p:spPr>
          <a:xfrm>
            <a:off x="1190435" y="427995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29B6708-8824-5F40-883E-0DAD8A3A48EB}"/>
              </a:ext>
            </a:extLst>
          </p:cNvPr>
          <p:cNvSpPr/>
          <p:nvPr/>
        </p:nvSpPr>
        <p:spPr>
          <a:xfrm>
            <a:off x="1189128" y="393790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F556797-D2F3-4C4B-9821-907CBA74B95E}"/>
              </a:ext>
            </a:extLst>
          </p:cNvPr>
          <p:cNvSpPr/>
          <p:nvPr/>
        </p:nvSpPr>
        <p:spPr>
          <a:xfrm>
            <a:off x="1189128" y="3593764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FC8C7A7-C118-4448-A7FE-28A04F515EB9}"/>
              </a:ext>
            </a:extLst>
          </p:cNvPr>
          <p:cNvSpPr/>
          <p:nvPr/>
        </p:nvSpPr>
        <p:spPr>
          <a:xfrm>
            <a:off x="1189128" y="325170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E3E4890-8C9E-1043-996D-385A63F14E18}"/>
              </a:ext>
            </a:extLst>
          </p:cNvPr>
          <p:cNvSpPr/>
          <p:nvPr/>
        </p:nvSpPr>
        <p:spPr>
          <a:xfrm>
            <a:off x="1188279" y="290965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E75E8FE-E6C0-874D-A921-90CCD11A24B4}"/>
              </a:ext>
            </a:extLst>
          </p:cNvPr>
          <p:cNvSpPr/>
          <p:nvPr/>
        </p:nvSpPr>
        <p:spPr>
          <a:xfrm>
            <a:off x="1189586" y="256246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79DA6CC-5095-BD46-8780-9DD8ADCEFCFD}"/>
              </a:ext>
            </a:extLst>
          </p:cNvPr>
          <p:cNvSpPr/>
          <p:nvPr/>
        </p:nvSpPr>
        <p:spPr>
          <a:xfrm>
            <a:off x="1188279" y="221527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CE1FF0C-8EFB-304B-892C-6DD253564074}"/>
              </a:ext>
            </a:extLst>
          </p:cNvPr>
          <p:cNvSpPr/>
          <p:nvPr/>
        </p:nvSpPr>
        <p:spPr>
          <a:xfrm>
            <a:off x="1188279" y="1876267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2DCCEAC-2E49-274F-B9D9-D30EAAAB681E}"/>
              </a:ext>
            </a:extLst>
          </p:cNvPr>
          <p:cNvSpPr/>
          <p:nvPr/>
        </p:nvSpPr>
        <p:spPr>
          <a:xfrm>
            <a:off x="1188279" y="1534210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24E39BE-0737-594A-AC87-262A565E0240}"/>
              </a:ext>
            </a:extLst>
          </p:cNvPr>
          <p:cNvSpPr/>
          <p:nvPr/>
        </p:nvSpPr>
        <p:spPr>
          <a:xfrm>
            <a:off x="1188279" y="5324192"/>
            <a:ext cx="109728" cy="109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C17FEB-89C2-7D4C-821F-A98434FA6E19}"/>
              </a:ext>
            </a:extLst>
          </p:cNvPr>
          <p:cNvCxnSpPr/>
          <p:nvPr/>
        </p:nvCxnSpPr>
        <p:spPr>
          <a:xfrm>
            <a:off x="711341" y="2305387"/>
            <a:ext cx="0" cy="234882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3E3FB0C-0D04-6B4E-B9D6-5158D321BCA4}"/>
              </a:ext>
            </a:extLst>
          </p:cNvPr>
          <p:cNvSpPr txBox="1"/>
          <p:nvPr/>
        </p:nvSpPr>
        <p:spPr>
          <a:xfrm>
            <a:off x="1359745" y="5721923"/>
            <a:ext cx="387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League Spartan" pitchFamily="2" charset="77"/>
              </a:rPr>
              <a:t>B</a:t>
            </a:r>
            <a:endParaRPr lang="en-US" dirty="0">
              <a:latin typeface="League Spartan" pitchFamily="2" charset="77"/>
            </a:endParaRP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1E45B49D-A5F8-A447-9910-4DEB754E9665}"/>
              </a:ext>
            </a:extLst>
          </p:cNvPr>
          <p:cNvGraphicFramePr>
            <a:graphicFrameLocks noGrp="1"/>
          </p:cNvGraphicFramePr>
          <p:nvPr/>
        </p:nvGraphicFramePr>
        <p:xfrm>
          <a:off x="456004" y="6582299"/>
          <a:ext cx="3529708" cy="33464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75875">
                  <a:extLst>
                    <a:ext uri="{9D8B030D-6E8A-4147-A177-3AD203B41FA5}">
                      <a16:colId xmlns:a16="http://schemas.microsoft.com/office/drawing/2014/main" val="4217784296"/>
                    </a:ext>
                  </a:extLst>
                </a:gridCol>
                <a:gridCol w="810983">
                  <a:extLst>
                    <a:ext uri="{9D8B030D-6E8A-4147-A177-3AD203B41FA5}">
                      <a16:colId xmlns:a16="http://schemas.microsoft.com/office/drawing/2014/main" val="2634771862"/>
                    </a:ext>
                  </a:extLst>
                </a:gridCol>
                <a:gridCol w="1942850">
                  <a:extLst>
                    <a:ext uri="{9D8B030D-6E8A-4147-A177-3AD203B41FA5}">
                      <a16:colId xmlns:a16="http://schemas.microsoft.com/office/drawing/2014/main" val="1730941046"/>
                    </a:ext>
                  </a:extLst>
                </a:gridCol>
              </a:tblGrid>
              <a:tr h="373519"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DATA POINT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NOTES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5828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90664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778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737950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805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66448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06043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059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51197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922C1FB4-3C84-A240-9C37-0D940B703AA0}"/>
              </a:ext>
            </a:extLst>
          </p:cNvPr>
          <p:cNvGraphicFramePr>
            <a:graphicFrameLocks noGrp="1"/>
          </p:cNvGraphicFramePr>
          <p:nvPr/>
        </p:nvGraphicFramePr>
        <p:xfrm>
          <a:off x="4095198" y="6584716"/>
          <a:ext cx="3529708" cy="33464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75875">
                  <a:extLst>
                    <a:ext uri="{9D8B030D-6E8A-4147-A177-3AD203B41FA5}">
                      <a16:colId xmlns:a16="http://schemas.microsoft.com/office/drawing/2014/main" val="4217784296"/>
                    </a:ext>
                  </a:extLst>
                </a:gridCol>
                <a:gridCol w="810983">
                  <a:extLst>
                    <a:ext uri="{9D8B030D-6E8A-4147-A177-3AD203B41FA5}">
                      <a16:colId xmlns:a16="http://schemas.microsoft.com/office/drawing/2014/main" val="2634771862"/>
                    </a:ext>
                  </a:extLst>
                </a:gridCol>
                <a:gridCol w="1942850">
                  <a:extLst>
                    <a:ext uri="{9D8B030D-6E8A-4147-A177-3AD203B41FA5}">
                      <a16:colId xmlns:a16="http://schemas.microsoft.com/office/drawing/2014/main" val="1730941046"/>
                    </a:ext>
                  </a:extLst>
                </a:gridCol>
              </a:tblGrid>
              <a:tr h="373519"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DATA POINT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pc="200" baseline="0" dirty="0"/>
                        <a:t>NOTES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5828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90664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778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737950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8057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664487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06043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05961"/>
                  </a:ext>
                </a:extLst>
              </a:tr>
              <a:tr h="368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51197"/>
                  </a:ext>
                </a:extLst>
              </a:tr>
            </a:tbl>
          </a:graphicData>
        </a:graphic>
      </p:graphicFrame>
      <p:sp>
        <p:nvSpPr>
          <p:cNvPr id="52" name="Rectangle 51">
            <a:extLst>
              <a:ext uri="{FF2B5EF4-FFF2-40B4-BE49-F238E27FC236}">
                <a16:creationId xmlns:a16="http://schemas.microsoft.com/office/drawing/2014/main" id="{3A5B5FD1-7E57-BD4F-AE6E-F5F60BAD5672}"/>
              </a:ext>
            </a:extLst>
          </p:cNvPr>
          <p:cNvSpPr/>
          <p:nvPr/>
        </p:nvSpPr>
        <p:spPr>
          <a:xfrm>
            <a:off x="391884" y="1177010"/>
            <a:ext cx="7337799" cy="2462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ABC006F-CCF9-A94A-849B-9A184610A87C}"/>
              </a:ext>
            </a:extLst>
          </p:cNvPr>
          <p:cNvSpPr/>
          <p:nvPr/>
        </p:nvSpPr>
        <p:spPr>
          <a:xfrm>
            <a:off x="391883" y="5997454"/>
            <a:ext cx="7337799" cy="2462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93DFF6-0146-5642-A8E1-50A4AE7AE52E}"/>
              </a:ext>
            </a:extLst>
          </p:cNvPr>
          <p:cNvSpPr txBox="1"/>
          <p:nvPr/>
        </p:nvSpPr>
        <p:spPr>
          <a:xfrm>
            <a:off x="391881" y="1197840"/>
            <a:ext cx="7337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pc="200" dirty="0">
                <a:solidFill>
                  <a:schemeClr val="bg1"/>
                </a:solidFill>
                <a:latin typeface="League Spartan" pitchFamily="2" charset="77"/>
              </a:rPr>
              <a:t>GRAPH IT!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94043C-F7EF-1542-9B6A-18A66B05AD07}"/>
              </a:ext>
            </a:extLst>
          </p:cNvPr>
          <p:cNvSpPr txBox="1"/>
          <p:nvPr/>
        </p:nvSpPr>
        <p:spPr>
          <a:xfrm>
            <a:off x="391882" y="6004872"/>
            <a:ext cx="7337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pc="200" dirty="0">
                <a:solidFill>
                  <a:schemeClr val="bg1"/>
                </a:solidFill>
                <a:latin typeface="League Spartan" pitchFamily="2" charset="77"/>
              </a:rPr>
              <a:t>TRACK IT!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FD1E44-2E8A-8046-B9A9-00E4B667A063}"/>
              </a:ext>
            </a:extLst>
          </p:cNvPr>
          <p:cNvSpPr txBox="1"/>
          <p:nvPr/>
        </p:nvSpPr>
        <p:spPr>
          <a:xfrm>
            <a:off x="328816" y="6312425"/>
            <a:ext cx="6486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200" dirty="0">
                <a:latin typeface="League Spartan" pitchFamily="2" charset="77"/>
                <a:ea typeface="PBDoubleShot" panose="02000603000000000000" pitchFamily="2" charset="0"/>
              </a:rPr>
              <a:t>MEASUREMENT: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54EE4A-5012-F94C-B2C8-6EE589942715}"/>
              </a:ext>
            </a:extLst>
          </p:cNvPr>
          <p:cNvSpPr txBox="1"/>
          <p:nvPr/>
        </p:nvSpPr>
        <p:spPr>
          <a:xfrm>
            <a:off x="456004" y="853440"/>
            <a:ext cx="3529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BPROCAFFEINATING" panose="02000603000000000000" pitchFamily="2" charset="0"/>
                <a:ea typeface="PBPROCAFFEINATING" panose="02000603000000000000" pitchFamily="2" charset="0"/>
              </a:rPr>
              <a:t>specific area</a:t>
            </a:r>
          </a:p>
        </p:txBody>
      </p:sp>
    </p:spTree>
    <p:extLst>
      <p:ext uri="{BB962C8B-B14F-4D97-AF65-F5344CB8AC3E}">
        <p14:creationId xmlns:p14="http://schemas.microsoft.com/office/powerpoint/2010/main" val="1414056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84D6D39-C1D6-0C40-93F6-7E158EBA9F80}" vid="{1E7B5306-41E5-6041-83A5-50EB9C9A0F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360</Words>
  <Application>Microsoft Macintosh PowerPoint</Application>
  <PresentationFormat>Custom</PresentationFormat>
  <Paragraphs>176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 Light</vt:lpstr>
      <vt:lpstr>The Wild One Fun</vt:lpstr>
      <vt:lpstr>PBPROCAFFEINATING</vt:lpstr>
      <vt:lpstr>AGHOWDOYOUSURVIVE</vt:lpstr>
      <vt:lpstr>PBOATMEALANDCOFFEE</vt:lpstr>
      <vt:lpstr>Calibri</vt:lpstr>
      <vt:lpstr>League Spartan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Boston</dc:creator>
  <cp:lastModifiedBy>Ashley Boston</cp:lastModifiedBy>
  <cp:revision>6</cp:revision>
  <dcterms:created xsi:type="dcterms:W3CDTF">2021-06-23T19:55:26Z</dcterms:created>
  <dcterms:modified xsi:type="dcterms:W3CDTF">2021-06-23T20:35:53Z</dcterms:modified>
</cp:coreProperties>
</file>